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0287000" cy="10287000"/>
  <p:notesSz cx="10287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680" y="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제목 1">
            <a:extLst>
              <a:ext uri="{FF2B5EF4-FFF2-40B4-BE49-F238E27FC236}">
                <a16:creationId xmlns:a16="http://schemas.microsoft.com/office/drawing/2014/main" id="{4C6869BC-46A2-4607-9F93-F08805D1B7CF}"/>
              </a:ext>
            </a:extLst>
          </p:cNvPr>
          <p:cNvSpPr txBox="1">
            <a:spLocks/>
          </p:cNvSpPr>
          <p:nvPr/>
        </p:nvSpPr>
        <p:spPr>
          <a:xfrm>
            <a:off x="1371599" y="1714500"/>
            <a:ext cx="7505702" cy="59691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8000" dirty="0" smtClean="0"/>
              <a:t>제목 위치</a:t>
            </a:r>
            <a:endParaRPr lang="en-US" altLang="ko-KR" sz="8000" dirty="0" smtClean="0"/>
          </a:p>
          <a:p>
            <a:r>
              <a:rPr lang="en-US" altLang="ko-KR" sz="8000" dirty="0" smtClean="0"/>
              <a:t>(60~80</a:t>
            </a:r>
            <a:r>
              <a:rPr lang="ko-KR" altLang="en-US" sz="8000" dirty="0" smtClean="0"/>
              <a:t>포인트</a:t>
            </a:r>
            <a:r>
              <a:rPr lang="en-US" altLang="ko-KR" sz="8000" dirty="0" smtClean="0"/>
              <a:t>)</a:t>
            </a:r>
            <a:endParaRPr lang="ko-KR" altLang="en-US" sz="8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D409D1-3295-4BA0-95D4-DAB47BC81685}"/>
              </a:ext>
            </a:extLst>
          </p:cNvPr>
          <p:cNvSpPr txBox="1"/>
          <p:nvPr/>
        </p:nvSpPr>
        <p:spPr>
          <a:xfrm>
            <a:off x="266699" y="-800100"/>
            <a:ext cx="971550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실제 </a:t>
            </a:r>
            <a:r>
              <a:rPr lang="en-US" altLang="ko-KR" dirty="0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에 게시되는 이미지 사이즈는</a:t>
            </a:r>
            <a:r>
              <a:rPr lang="en-US" altLang="ko-KR" dirty="0" smtClean="0">
                <a:solidFill>
                  <a:srgbClr val="FF0000"/>
                </a:solidFill>
              </a:rPr>
              <a:t>[900*900(</a:t>
            </a:r>
            <a:r>
              <a:rPr lang="ko-KR" altLang="en-US" dirty="0" smtClean="0">
                <a:solidFill>
                  <a:srgbClr val="FF0000"/>
                </a:solidFill>
              </a:rPr>
              <a:t>정사각형</a:t>
            </a:r>
            <a:r>
              <a:rPr lang="en-US" altLang="ko-KR" dirty="0" smtClean="0">
                <a:solidFill>
                  <a:srgbClr val="FF0000"/>
                </a:solidFill>
              </a:rPr>
              <a:t>)] </a:t>
            </a:r>
            <a:r>
              <a:rPr lang="ko-KR" altLang="en-US" dirty="0">
                <a:solidFill>
                  <a:srgbClr val="FF0000"/>
                </a:solidFill>
              </a:rPr>
              <a:t>입니다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제작시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FF0000"/>
                </a:solidFill>
              </a:rPr>
              <a:t>기본 형태와 글씨의 가독성 등을 고려해 요청서를 작성하여 올려주시기 바랍니다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BED409D1-3295-4BA0-95D4-DAB47BC81685}"/>
              </a:ext>
            </a:extLst>
          </p:cNvPr>
          <p:cNvSpPr txBox="1"/>
          <p:nvPr/>
        </p:nvSpPr>
        <p:spPr>
          <a:xfrm>
            <a:off x="266699" y="-800100"/>
            <a:ext cx="971550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실제 </a:t>
            </a:r>
            <a:r>
              <a:rPr lang="en-US" altLang="ko-KR" dirty="0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에 게시되는 이미지 사이즈는</a:t>
            </a:r>
            <a:r>
              <a:rPr lang="en-US" altLang="ko-KR" dirty="0" smtClean="0">
                <a:solidFill>
                  <a:srgbClr val="FF0000"/>
                </a:solidFill>
              </a:rPr>
              <a:t>[900*900(</a:t>
            </a:r>
            <a:r>
              <a:rPr lang="ko-KR" altLang="en-US" dirty="0" smtClean="0">
                <a:solidFill>
                  <a:srgbClr val="FF0000"/>
                </a:solidFill>
              </a:rPr>
              <a:t>정사각형</a:t>
            </a:r>
            <a:r>
              <a:rPr lang="en-US" altLang="ko-KR" dirty="0" smtClean="0">
                <a:solidFill>
                  <a:srgbClr val="FF0000"/>
                </a:solidFill>
              </a:rPr>
              <a:t>)] </a:t>
            </a:r>
            <a:r>
              <a:rPr lang="ko-KR" altLang="en-US" dirty="0">
                <a:solidFill>
                  <a:srgbClr val="FF0000"/>
                </a:solidFill>
              </a:rPr>
              <a:t>입니다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제작시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FF0000"/>
                </a:solidFill>
              </a:rPr>
              <a:t>기본 형태와 글씨의 가독성 등을 고려해 요청서를 작성하여 올려주시기 바랍니다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1028700" y="0"/>
            <a:ext cx="8212348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smtClean="0"/>
              <a:t>제목 위치</a:t>
            </a:r>
            <a:r>
              <a:rPr lang="en-US" altLang="ko-KR" sz="5400" smtClean="0"/>
              <a:t>(30~40</a:t>
            </a:r>
            <a:r>
              <a:rPr lang="ko-KR" altLang="en-US" sz="5400" smtClean="0"/>
              <a:t>포인트</a:t>
            </a:r>
            <a:r>
              <a:rPr lang="en-US" altLang="ko-KR" sz="5400" smtClean="0"/>
              <a:t>)</a:t>
            </a:r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FC10D1B0-2170-4523-9936-D4CE0F43826A}"/>
              </a:ext>
            </a:extLst>
          </p:cNvPr>
          <p:cNvSpPr txBox="1">
            <a:spLocks/>
          </p:cNvSpPr>
          <p:nvPr/>
        </p:nvSpPr>
        <p:spPr>
          <a:xfrm>
            <a:off x="287548" y="1752600"/>
            <a:ext cx="9694652" cy="81915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1097280" rtl="0" eaLnBrk="1" latinLnBrk="1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6888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1752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000" dirty="0" smtClean="0"/>
              <a:t>9</a:t>
            </a:r>
            <a:r>
              <a:rPr lang="ko-KR" altLang="en-US" sz="5000" dirty="0" smtClean="0"/>
              <a:t>번슬라이드에 </a:t>
            </a:r>
            <a:r>
              <a:rPr lang="ko-KR" altLang="en-US" sz="5000" dirty="0"/>
              <a:t>이어지는 내용으로 작성하시기 바랍니다</a:t>
            </a:r>
            <a:r>
              <a:rPr lang="en-US" altLang="ko-KR" sz="5000" dirty="0"/>
              <a:t>.</a:t>
            </a:r>
          </a:p>
          <a:p>
            <a:r>
              <a:rPr lang="ko-KR" altLang="en-US" sz="5000" dirty="0" err="1"/>
              <a:t>표지포함</a:t>
            </a:r>
            <a:r>
              <a:rPr lang="ko-KR" altLang="en-US" sz="5000" dirty="0"/>
              <a:t> 최대 </a:t>
            </a:r>
            <a:r>
              <a:rPr lang="en-US" altLang="ko-KR" sz="5000" dirty="0"/>
              <a:t>10</a:t>
            </a:r>
            <a:r>
              <a:rPr lang="ko-KR" altLang="en-US" sz="5000" dirty="0"/>
              <a:t>장 까지만 제작 가능합니다</a:t>
            </a:r>
            <a:r>
              <a:rPr lang="en-US" altLang="ko-KR" sz="5000" dirty="0" smtClean="0"/>
              <a:t>.</a:t>
            </a:r>
          </a:p>
          <a:p>
            <a:r>
              <a:rPr lang="en-US" altLang="ko-KR" sz="5000" dirty="0"/>
              <a:t>(QR</a:t>
            </a:r>
            <a:r>
              <a:rPr lang="ko-KR" altLang="en-US" sz="5000" dirty="0"/>
              <a:t>코드 삽입은 가능합니다</a:t>
            </a:r>
            <a:r>
              <a:rPr lang="en-US" altLang="ko-KR" sz="5000" dirty="0"/>
              <a:t>.)</a:t>
            </a:r>
          </a:p>
          <a:p>
            <a:endParaRPr lang="ko-KR" altLang="en-US" sz="5000" dirty="0"/>
          </a:p>
        </p:txBody>
      </p:sp>
    </p:spTree>
    <p:extLst>
      <p:ext uri="{BB962C8B-B14F-4D97-AF65-F5344CB8AC3E}">
        <p14:creationId xmlns:p14="http://schemas.microsoft.com/office/powerpoint/2010/main" val="49450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BED409D1-3295-4BA0-95D4-DAB47BC81685}"/>
              </a:ext>
            </a:extLst>
          </p:cNvPr>
          <p:cNvSpPr txBox="1"/>
          <p:nvPr/>
        </p:nvSpPr>
        <p:spPr>
          <a:xfrm>
            <a:off x="266699" y="-800100"/>
            <a:ext cx="971550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실제 </a:t>
            </a:r>
            <a:r>
              <a:rPr lang="en-US" altLang="ko-KR" dirty="0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에 게시되는 이미지 사이즈는</a:t>
            </a:r>
            <a:r>
              <a:rPr lang="en-US" altLang="ko-KR" dirty="0" smtClean="0">
                <a:solidFill>
                  <a:srgbClr val="FF0000"/>
                </a:solidFill>
              </a:rPr>
              <a:t>[900*900(</a:t>
            </a:r>
            <a:r>
              <a:rPr lang="ko-KR" altLang="en-US" dirty="0" smtClean="0">
                <a:solidFill>
                  <a:srgbClr val="FF0000"/>
                </a:solidFill>
              </a:rPr>
              <a:t>정사각형</a:t>
            </a:r>
            <a:r>
              <a:rPr lang="en-US" altLang="ko-KR" dirty="0" smtClean="0">
                <a:solidFill>
                  <a:srgbClr val="FF0000"/>
                </a:solidFill>
              </a:rPr>
              <a:t>)] </a:t>
            </a:r>
            <a:r>
              <a:rPr lang="ko-KR" altLang="en-US" dirty="0">
                <a:solidFill>
                  <a:srgbClr val="FF0000"/>
                </a:solidFill>
              </a:rPr>
              <a:t>입니다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제작시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FF0000"/>
                </a:solidFill>
              </a:rPr>
              <a:t>기본 형태와 글씨의 가독성 등을 고려해 요청서를 작성하여 올려주시기 바랍니다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1028700" y="0"/>
            <a:ext cx="8212348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smtClean="0"/>
              <a:t>제목 위치</a:t>
            </a:r>
            <a:r>
              <a:rPr lang="en-US" altLang="ko-KR" sz="5400" smtClean="0"/>
              <a:t>(30~40</a:t>
            </a:r>
            <a:r>
              <a:rPr lang="ko-KR" altLang="en-US" sz="5400" smtClean="0"/>
              <a:t>포인트</a:t>
            </a:r>
            <a:r>
              <a:rPr lang="en-US" altLang="ko-KR" sz="5400" smtClean="0"/>
              <a:t>)</a:t>
            </a:r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FC10D1B0-2170-4523-9936-D4CE0F43826A}"/>
              </a:ext>
            </a:extLst>
          </p:cNvPr>
          <p:cNvSpPr txBox="1">
            <a:spLocks/>
          </p:cNvSpPr>
          <p:nvPr/>
        </p:nvSpPr>
        <p:spPr>
          <a:xfrm>
            <a:off x="287548" y="1752600"/>
            <a:ext cx="9694652" cy="81915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1097280" rtl="0" eaLnBrk="1" latinLnBrk="1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6888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1752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5000" dirty="0" smtClean="0"/>
              <a:t>본문 위치 </a:t>
            </a:r>
            <a:r>
              <a:rPr lang="en-US" altLang="ko-KR" sz="5000" dirty="0" smtClean="0"/>
              <a:t>(50</a:t>
            </a:r>
            <a:r>
              <a:rPr lang="ko-KR" altLang="en-US" sz="5000" dirty="0" smtClean="0"/>
              <a:t>포인트 이상 권장</a:t>
            </a:r>
            <a:r>
              <a:rPr lang="en-US" altLang="ko-KR" sz="5000" dirty="0" smtClean="0"/>
              <a:t>, </a:t>
            </a:r>
            <a:r>
              <a:rPr lang="ko-KR" altLang="en-US" sz="5000" dirty="0" smtClean="0"/>
              <a:t>최소 </a:t>
            </a:r>
            <a:r>
              <a:rPr lang="en-US" altLang="ko-KR" sz="5000" dirty="0" smtClean="0"/>
              <a:t>40</a:t>
            </a:r>
            <a:r>
              <a:rPr lang="ko-KR" altLang="en-US" sz="5000" dirty="0" smtClean="0"/>
              <a:t>포인트 이상</a:t>
            </a:r>
            <a:r>
              <a:rPr lang="en-US" altLang="ko-KR" sz="5000" dirty="0" smtClean="0"/>
              <a:t>)</a:t>
            </a:r>
          </a:p>
          <a:p>
            <a:r>
              <a:rPr lang="ko-KR" altLang="en-US" sz="5000" dirty="0" smtClean="0"/>
              <a:t>기준 사이즈 이하는 읽기가 힘들어 </a:t>
            </a:r>
            <a:r>
              <a:rPr lang="ko-KR" altLang="en-US" sz="5000" dirty="0" smtClean="0">
                <a:solidFill>
                  <a:srgbClr val="FF0000"/>
                </a:solidFill>
              </a:rPr>
              <a:t>홍보 효과가 떨어집니다</a:t>
            </a:r>
            <a:r>
              <a:rPr lang="en-US" altLang="ko-KR" sz="50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sz="5000" dirty="0" smtClean="0"/>
              <a:t>너무 많은 내용을 담는 것은 어려우니 가급적 내용은 </a:t>
            </a:r>
            <a:r>
              <a:rPr lang="en-US" altLang="ko-KR" sz="5000" dirty="0" smtClean="0"/>
              <a:t>100</a:t>
            </a:r>
            <a:r>
              <a:rPr lang="ko-KR" altLang="en-US" sz="5000" dirty="0" smtClean="0"/>
              <a:t>자</a:t>
            </a:r>
            <a:r>
              <a:rPr lang="en-US" altLang="ko-KR" sz="5000" dirty="0" smtClean="0"/>
              <a:t>~150</a:t>
            </a:r>
            <a:r>
              <a:rPr lang="ko-KR" altLang="en-US" sz="5000" dirty="0" smtClean="0"/>
              <a:t>자 이내로 정리하여 기재해주시기 바랍니다</a:t>
            </a:r>
            <a:r>
              <a:rPr lang="en-US" altLang="ko-KR" sz="5000" dirty="0" smtClean="0"/>
              <a:t>.</a:t>
            </a:r>
          </a:p>
          <a:p>
            <a:r>
              <a:rPr lang="ko-KR" altLang="en-US" sz="5000" dirty="0" smtClean="0"/>
              <a:t>보여지는 화면이니 링크 등은 자제해주시기 바랍니다</a:t>
            </a:r>
            <a:r>
              <a:rPr lang="en-US" altLang="ko-KR" sz="5000" dirty="0" smtClean="0"/>
              <a:t>.</a:t>
            </a:r>
            <a:endParaRPr lang="ko-KR" altLang="en-US" sz="5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BED409D1-3295-4BA0-95D4-DAB47BC81685}"/>
              </a:ext>
            </a:extLst>
          </p:cNvPr>
          <p:cNvSpPr txBox="1"/>
          <p:nvPr/>
        </p:nvSpPr>
        <p:spPr>
          <a:xfrm>
            <a:off x="266699" y="-800100"/>
            <a:ext cx="971550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실제 </a:t>
            </a:r>
            <a:r>
              <a:rPr lang="en-US" altLang="ko-KR" dirty="0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에 게시되는 이미지 사이즈는</a:t>
            </a:r>
            <a:r>
              <a:rPr lang="en-US" altLang="ko-KR" dirty="0" smtClean="0">
                <a:solidFill>
                  <a:srgbClr val="FF0000"/>
                </a:solidFill>
              </a:rPr>
              <a:t>[900*900(</a:t>
            </a:r>
            <a:r>
              <a:rPr lang="ko-KR" altLang="en-US" dirty="0" smtClean="0">
                <a:solidFill>
                  <a:srgbClr val="FF0000"/>
                </a:solidFill>
              </a:rPr>
              <a:t>정사각형</a:t>
            </a:r>
            <a:r>
              <a:rPr lang="en-US" altLang="ko-KR" dirty="0" smtClean="0">
                <a:solidFill>
                  <a:srgbClr val="FF0000"/>
                </a:solidFill>
              </a:rPr>
              <a:t>)] </a:t>
            </a:r>
            <a:r>
              <a:rPr lang="ko-KR" altLang="en-US" dirty="0">
                <a:solidFill>
                  <a:srgbClr val="FF0000"/>
                </a:solidFill>
              </a:rPr>
              <a:t>입니다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제작시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FF0000"/>
                </a:solidFill>
              </a:rPr>
              <a:t>기본 형태와 글씨의 가독성 등을 고려해 요청서를 작성하여 올려주시기 바랍니다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1028700" y="0"/>
            <a:ext cx="8212348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smtClean="0"/>
              <a:t>제목 위치</a:t>
            </a:r>
            <a:r>
              <a:rPr lang="en-US" altLang="ko-KR" sz="5400" smtClean="0"/>
              <a:t>(30~40</a:t>
            </a:r>
            <a:r>
              <a:rPr lang="ko-KR" altLang="en-US" sz="5400" smtClean="0"/>
              <a:t>포인트</a:t>
            </a:r>
            <a:r>
              <a:rPr lang="en-US" altLang="ko-KR" sz="5400" smtClean="0"/>
              <a:t>)</a:t>
            </a:r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FC10D1B0-2170-4523-9936-D4CE0F43826A}"/>
              </a:ext>
            </a:extLst>
          </p:cNvPr>
          <p:cNvSpPr txBox="1">
            <a:spLocks/>
          </p:cNvSpPr>
          <p:nvPr/>
        </p:nvSpPr>
        <p:spPr>
          <a:xfrm>
            <a:off x="287548" y="1752600"/>
            <a:ext cx="9694652" cy="81915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1097280" rtl="0" eaLnBrk="1" latinLnBrk="1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6888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1752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000" dirty="0"/>
              <a:t>2</a:t>
            </a:r>
            <a:r>
              <a:rPr lang="ko-KR" altLang="en-US" sz="5000" dirty="0"/>
              <a:t>번슬라이드에 이어지는 내용으로 작성하시기 바랍니다</a:t>
            </a:r>
            <a:r>
              <a:rPr lang="en-US" altLang="ko-KR" sz="5000" dirty="0"/>
              <a:t>.</a:t>
            </a:r>
          </a:p>
          <a:p>
            <a:r>
              <a:rPr lang="ko-KR" altLang="en-US" sz="5000" dirty="0" err="1"/>
              <a:t>표지포함</a:t>
            </a:r>
            <a:r>
              <a:rPr lang="ko-KR" altLang="en-US" sz="5000" dirty="0"/>
              <a:t> 최대 </a:t>
            </a:r>
            <a:r>
              <a:rPr lang="en-US" altLang="ko-KR" sz="5000" dirty="0"/>
              <a:t>10</a:t>
            </a:r>
            <a:r>
              <a:rPr lang="ko-KR" altLang="en-US" sz="5000" dirty="0"/>
              <a:t>장 까지만 제작 가능합니다</a:t>
            </a:r>
            <a:r>
              <a:rPr lang="en-US" altLang="ko-KR" sz="5000" dirty="0"/>
              <a:t>.</a:t>
            </a:r>
            <a:endParaRPr lang="ko-KR" altLang="en-US" sz="5000" dirty="0"/>
          </a:p>
        </p:txBody>
      </p:sp>
    </p:spTree>
    <p:extLst>
      <p:ext uri="{BB962C8B-B14F-4D97-AF65-F5344CB8AC3E}">
        <p14:creationId xmlns:p14="http://schemas.microsoft.com/office/powerpoint/2010/main" val="1421169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BED409D1-3295-4BA0-95D4-DAB47BC81685}"/>
              </a:ext>
            </a:extLst>
          </p:cNvPr>
          <p:cNvSpPr txBox="1"/>
          <p:nvPr/>
        </p:nvSpPr>
        <p:spPr>
          <a:xfrm>
            <a:off x="266699" y="-800100"/>
            <a:ext cx="971550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실제 </a:t>
            </a:r>
            <a:r>
              <a:rPr lang="en-US" altLang="ko-KR" dirty="0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에 게시되는 이미지 사이즈는</a:t>
            </a:r>
            <a:r>
              <a:rPr lang="en-US" altLang="ko-KR" dirty="0" smtClean="0">
                <a:solidFill>
                  <a:srgbClr val="FF0000"/>
                </a:solidFill>
              </a:rPr>
              <a:t>[900*900(</a:t>
            </a:r>
            <a:r>
              <a:rPr lang="ko-KR" altLang="en-US" dirty="0" smtClean="0">
                <a:solidFill>
                  <a:srgbClr val="FF0000"/>
                </a:solidFill>
              </a:rPr>
              <a:t>정사각형</a:t>
            </a:r>
            <a:r>
              <a:rPr lang="en-US" altLang="ko-KR" dirty="0" smtClean="0">
                <a:solidFill>
                  <a:srgbClr val="FF0000"/>
                </a:solidFill>
              </a:rPr>
              <a:t>)] </a:t>
            </a:r>
            <a:r>
              <a:rPr lang="ko-KR" altLang="en-US" dirty="0">
                <a:solidFill>
                  <a:srgbClr val="FF0000"/>
                </a:solidFill>
              </a:rPr>
              <a:t>입니다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제작시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FF0000"/>
                </a:solidFill>
              </a:rPr>
              <a:t>기본 형태와 글씨의 가독성 등을 고려해 요청서를 작성하여 올려주시기 바랍니다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1028700" y="0"/>
            <a:ext cx="8212348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smtClean="0"/>
              <a:t>제목 위치</a:t>
            </a:r>
            <a:r>
              <a:rPr lang="en-US" altLang="ko-KR" sz="5400" smtClean="0"/>
              <a:t>(30~40</a:t>
            </a:r>
            <a:r>
              <a:rPr lang="ko-KR" altLang="en-US" sz="5400" smtClean="0"/>
              <a:t>포인트</a:t>
            </a:r>
            <a:r>
              <a:rPr lang="en-US" altLang="ko-KR" sz="5400" smtClean="0"/>
              <a:t>)</a:t>
            </a:r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FC10D1B0-2170-4523-9936-D4CE0F43826A}"/>
              </a:ext>
            </a:extLst>
          </p:cNvPr>
          <p:cNvSpPr txBox="1">
            <a:spLocks/>
          </p:cNvSpPr>
          <p:nvPr/>
        </p:nvSpPr>
        <p:spPr>
          <a:xfrm>
            <a:off x="287548" y="1752600"/>
            <a:ext cx="9694652" cy="81915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1097280" rtl="0" eaLnBrk="1" latinLnBrk="1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6888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1752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000" dirty="0" smtClean="0"/>
              <a:t>3</a:t>
            </a:r>
            <a:r>
              <a:rPr lang="ko-KR" altLang="en-US" sz="5000" dirty="0" smtClean="0"/>
              <a:t>번슬라이드에 </a:t>
            </a:r>
            <a:r>
              <a:rPr lang="ko-KR" altLang="en-US" sz="5000" dirty="0"/>
              <a:t>이어지는 내용으로 작성하시기 바랍니다</a:t>
            </a:r>
            <a:r>
              <a:rPr lang="en-US" altLang="ko-KR" sz="5000" dirty="0"/>
              <a:t>.</a:t>
            </a:r>
          </a:p>
          <a:p>
            <a:r>
              <a:rPr lang="ko-KR" altLang="en-US" sz="5000" dirty="0" err="1"/>
              <a:t>표지포함</a:t>
            </a:r>
            <a:r>
              <a:rPr lang="ko-KR" altLang="en-US" sz="5000" dirty="0"/>
              <a:t> 최대 </a:t>
            </a:r>
            <a:r>
              <a:rPr lang="en-US" altLang="ko-KR" sz="5000" dirty="0"/>
              <a:t>10</a:t>
            </a:r>
            <a:r>
              <a:rPr lang="ko-KR" altLang="en-US" sz="5000" dirty="0"/>
              <a:t>장 까지만 제작 가능합니다</a:t>
            </a:r>
            <a:r>
              <a:rPr lang="en-US" altLang="ko-KR" sz="5000" dirty="0"/>
              <a:t>.</a:t>
            </a:r>
            <a:endParaRPr lang="ko-KR" altLang="en-US" sz="5000" dirty="0"/>
          </a:p>
        </p:txBody>
      </p:sp>
    </p:spTree>
    <p:extLst>
      <p:ext uri="{BB962C8B-B14F-4D97-AF65-F5344CB8AC3E}">
        <p14:creationId xmlns:p14="http://schemas.microsoft.com/office/powerpoint/2010/main" val="3344663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BED409D1-3295-4BA0-95D4-DAB47BC81685}"/>
              </a:ext>
            </a:extLst>
          </p:cNvPr>
          <p:cNvSpPr txBox="1"/>
          <p:nvPr/>
        </p:nvSpPr>
        <p:spPr>
          <a:xfrm>
            <a:off x="266699" y="-800100"/>
            <a:ext cx="971550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실제 </a:t>
            </a:r>
            <a:r>
              <a:rPr lang="en-US" altLang="ko-KR" dirty="0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에 게시되는 이미지 사이즈는</a:t>
            </a:r>
            <a:r>
              <a:rPr lang="en-US" altLang="ko-KR" dirty="0" smtClean="0">
                <a:solidFill>
                  <a:srgbClr val="FF0000"/>
                </a:solidFill>
              </a:rPr>
              <a:t>[900*900(</a:t>
            </a:r>
            <a:r>
              <a:rPr lang="ko-KR" altLang="en-US" dirty="0" smtClean="0">
                <a:solidFill>
                  <a:srgbClr val="FF0000"/>
                </a:solidFill>
              </a:rPr>
              <a:t>정사각형</a:t>
            </a:r>
            <a:r>
              <a:rPr lang="en-US" altLang="ko-KR" dirty="0" smtClean="0">
                <a:solidFill>
                  <a:srgbClr val="FF0000"/>
                </a:solidFill>
              </a:rPr>
              <a:t>)] </a:t>
            </a:r>
            <a:r>
              <a:rPr lang="ko-KR" altLang="en-US" dirty="0">
                <a:solidFill>
                  <a:srgbClr val="FF0000"/>
                </a:solidFill>
              </a:rPr>
              <a:t>입니다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제작시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FF0000"/>
                </a:solidFill>
              </a:rPr>
              <a:t>기본 형태와 글씨의 가독성 등을 고려해 요청서를 작성하여 올려주시기 바랍니다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1028700" y="0"/>
            <a:ext cx="8212348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smtClean="0"/>
              <a:t>제목 위치</a:t>
            </a:r>
            <a:r>
              <a:rPr lang="en-US" altLang="ko-KR" sz="5400" smtClean="0"/>
              <a:t>(30~40</a:t>
            </a:r>
            <a:r>
              <a:rPr lang="ko-KR" altLang="en-US" sz="5400" smtClean="0"/>
              <a:t>포인트</a:t>
            </a:r>
            <a:r>
              <a:rPr lang="en-US" altLang="ko-KR" sz="5400" smtClean="0"/>
              <a:t>)</a:t>
            </a:r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FC10D1B0-2170-4523-9936-D4CE0F43826A}"/>
              </a:ext>
            </a:extLst>
          </p:cNvPr>
          <p:cNvSpPr txBox="1">
            <a:spLocks/>
          </p:cNvSpPr>
          <p:nvPr/>
        </p:nvSpPr>
        <p:spPr>
          <a:xfrm>
            <a:off x="287548" y="1752600"/>
            <a:ext cx="9694652" cy="81915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1097280" rtl="0" eaLnBrk="1" latinLnBrk="1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6888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1752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000" dirty="0" smtClean="0"/>
              <a:t>4</a:t>
            </a:r>
            <a:r>
              <a:rPr lang="ko-KR" altLang="en-US" sz="5000" dirty="0" smtClean="0"/>
              <a:t>번슬라이드에 </a:t>
            </a:r>
            <a:r>
              <a:rPr lang="ko-KR" altLang="en-US" sz="5000" dirty="0"/>
              <a:t>이어지는 내용으로 작성하시기 바랍니다</a:t>
            </a:r>
            <a:r>
              <a:rPr lang="en-US" altLang="ko-KR" sz="5000" dirty="0"/>
              <a:t>.</a:t>
            </a:r>
          </a:p>
          <a:p>
            <a:r>
              <a:rPr lang="ko-KR" altLang="en-US" sz="5000" dirty="0" err="1"/>
              <a:t>표지포함</a:t>
            </a:r>
            <a:r>
              <a:rPr lang="ko-KR" altLang="en-US" sz="5000" dirty="0"/>
              <a:t> 최대 </a:t>
            </a:r>
            <a:r>
              <a:rPr lang="en-US" altLang="ko-KR" sz="5000" dirty="0"/>
              <a:t>10</a:t>
            </a:r>
            <a:r>
              <a:rPr lang="ko-KR" altLang="en-US" sz="5000" dirty="0"/>
              <a:t>장 까지만 제작 가능합니다</a:t>
            </a:r>
            <a:r>
              <a:rPr lang="en-US" altLang="ko-KR" sz="5000" dirty="0"/>
              <a:t>.</a:t>
            </a:r>
            <a:endParaRPr lang="ko-KR" altLang="en-US" sz="5000" dirty="0"/>
          </a:p>
        </p:txBody>
      </p:sp>
    </p:spTree>
    <p:extLst>
      <p:ext uri="{BB962C8B-B14F-4D97-AF65-F5344CB8AC3E}">
        <p14:creationId xmlns:p14="http://schemas.microsoft.com/office/powerpoint/2010/main" val="2263321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BED409D1-3295-4BA0-95D4-DAB47BC81685}"/>
              </a:ext>
            </a:extLst>
          </p:cNvPr>
          <p:cNvSpPr txBox="1"/>
          <p:nvPr/>
        </p:nvSpPr>
        <p:spPr>
          <a:xfrm>
            <a:off x="266699" y="-800100"/>
            <a:ext cx="971550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실제 </a:t>
            </a:r>
            <a:r>
              <a:rPr lang="en-US" altLang="ko-KR" dirty="0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에 게시되는 이미지 사이즈는</a:t>
            </a:r>
            <a:r>
              <a:rPr lang="en-US" altLang="ko-KR" dirty="0" smtClean="0">
                <a:solidFill>
                  <a:srgbClr val="FF0000"/>
                </a:solidFill>
              </a:rPr>
              <a:t>[900*900(</a:t>
            </a:r>
            <a:r>
              <a:rPr lang="ko-KR" altLang="en-US" dirty="0" smtClean="0">
                <a:solidFill>
                  <a:srgbClr val="FF0000"/>
                </a:solidFill>
              </a:rPr>
              <a:t>정사각형</a:t>
            </a:r>
            <a:r>
              <a:rPr lang="en-US" altLang="ko-KR" dirty="0" smtClean="0">
                <a:solidFill>
                  <a:srgbClr val="FF0000"/>
                </a:solidFill>
              </a:rPr>
              <a:t>)] </a:t>
            </a:r>
            <a:r>
              <a:rPr lang="ko-KR" altLang="en-US" dirty="0">
                <a:solidFill>
                  <a:srgbClr val="FF0000"/>
                </a:solidFill>
              </a:rPr>
              <a:t>입니다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제작시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FF0000"/>
                </a:solidFill>
              </a:rPr>
              <a:t>기본 형태와 글씨의 가독성 등을 고려해 요청서를 작성하여 올려주시기 바랍니다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1028700" y="0"/>
            <a:ext cx="8212348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smtClean="0"/>
              <a:t>제목 위치</a:t>
            </a:r>
            <a:r>
              <a:rPr lang="en-US" altLang="ko-KR" sz="5400" smtClean="0"/>
              <a:t>(30~40</a:t>
            </a:r>
            <a:r>
              <a:rPr lang="ko-KR" altLang="en-US" sz="5400" smtClean="0"/>
              <a:t>포인트</a:t>
            </a:r>
            <a:r>
              <a:rPr lang="en-US" altLang="ko-KR" sz="5400" smtClean="0"/>
              <a:t>)</a:t>
            </a:r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FC10D1B0-2170-4523-9936-D4CE0F43826A}"/>
              </a:ext>
            </a:extLst>
          </p:cNvPr>
          <p:cNvSpPr txBox="1">
            <a:spLocks/>
          </p:cNvSpPr>
          <p:nvPr/>
        </p:nvSpPr>
        <p:spPr>
          <a:xfrm>
            <a:off x="287548" y="1752600"/>
            <a:ext cx="9694652" cy="81915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1097280" rtl="0" eaLnBrk="1" latinLnBrk="1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6888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1752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000" dirty="0" smtClean="0"/>
              <a:t>5</a:t>
            </a:r>
            <a:r>
              <a:rPr lang="ko-KR" altLang="en-US" sz="5000" dirty="0" smtClean="0"/>
              <a:t>번슬라이드에 </a:t>
            </a:r>
            <a:r>
              <a:rPr lang="ko-KR" altLang="en-US" sz="5000" dirty="0"/>
              <a:t>이어지는 내용으로 작성하시기 바랍니다</a:t>
            </a:r>
            <a:r>
              <a:rPr lang="en-US" altLang="ko-KR" sz="5000" dirty="0"/>
              <a:t>.</a:t>
            </a:r>
          </a:p>
          <a:p>
            <a:r>
              <a:rPr lang="ko-KR" altLang="en-US" sz="5000" dirty="0" err="1"/>
              <a:t>표지포함</a:t>
            </a:r>
            <a:r>
              <a:rPr lang="ko-KR" altLang="en-US" sz="5000" dirty="0"/>
              <a:t> 최대 </a:t>
            </a:r>
            <a:r>
              <a:rPr lang="en-US" altLang="ko-KR" sz="5000" dirty="0"/>
              <a:t>10</a:t>
            </a:r>
            <a:r>
              <a:rPr lang="ko-KR" altLang="en-US" sz="5000" dirty="0"/>
              <a:t>장 까지만 제작 가능합니다</a:t>
            </a:r>
            <a:r>
              <a:rPr lang="en-US" altLang="ko-KR" sz="5000" dirty="0"/>
              <a:t>.</a:t>
            </a:r>
            <a:endParaRPr lang="ko-KR" altLang="en-US" sz="5000" dirty="0"/>
          </a:p>
        </p:txBody>
      </p:sp>
    </p:spTree>
    <p:extLst>
      <p:ext uri="{BB962C8B-B14F-4D97-AF65-F5344CB8AC3E}">
        <p14:creationId xmlns:p14="http://schemas.microsoft.com/office/powerpoint/2010/main" val="1987453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BED409D1-3295-4BA0-95D4-DAB47BC81685}"/>
              </a:ext>
            </a:extLst>
          </p:cNvPr>
          <p:cNvSpPr txBox="1"/>
          <p:nvPr/>
        </p:nvSpPr>
        <p:spPr>
          <a:xfrm>
            <a:off x="266699" y="-800100"/>
            <a:ext cx="971550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실제 </a:t>
            </a:r>
            <a:r>
              <a:rPr lang="en-US" altLang="ko-KR" dirty="0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에 게시되는 이미지 사이즈는</a:t>
            </a:r>
            <a:r>
              <a:rPr lang="en-US" altLang="ko-KR" dirty="0" smtClean="0">
                <a:solidFill>
                  <a:srgbClr val="FF0000"/>
                </a:solidFill>
              </a:rPr>
              <a:t>[900*900(</a:t>
            </a:r>
            <a:r>
              <a:rPr lang="ko-KR" altLang="en-US" dirty="0" smtClean="0">
                <a:solidFill>
                  <a:srgbClr val="FF0000"/>
                </a:solidFill>
              </a:rPr>
              <a:t>정사각형</a:t>
            </a:r>
            <a:r>
              <a:rPr lang="en-US" altLang="ko-KR" dirty="0" smtClean="0">
                <a:solidFill>
                  <a:srgbClr val="FF0000"/>
                </a:solidFill>
              </a:rPr>
              <a:t>)] </a:t>
            </a:r>
            <a:r>
              <a:rPr lang="ko-KR" altLang="en-US" dirty="0">
                <a:solidFill>
                  <a:srgbClr val="FF0000"/>
                </a:solidFill>
              </a:rPr>
              <a:t>입니다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제작시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FF0000"/>
                </a:solidFill>
              </a:rPr>
              <a:t>기본 형태와 글씨의 가독성 등을 고려해 요청서를 작성하여 올려주시기 바랍니다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1028700" y="0"/>
            <a:ext cx="8212348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smtClean="0"/>
              <a:t>제목 위치</a:t>
            </a:r>
            <a:r>
              <a:rPr lang="en-US" altLang="ko-KR" sz="5400" smtClean="0"/>
              <a:t>(30~40</a:t>
            </a:r>
            <a:r>
              <a:rPr lang="ko-KR" altLang="en-US" sz="5400" smtClean="0"/>
              <a:t>포인트</a:t>
            </a:r>
            <a:r>
              <a:rPr lang="en-US" altLang="ko-KR" sz="5400" smtClean="0"/>
              <a:t>)</a:t>
            </a:r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FC10D1B0-2170-4523-9936-D4CE0F43826A}"/>
              </a:ext>
            </a:extLst>
          </p:cNvPr>
          <p:cNvSpPr txBox="1">
            <a:spLocks/>
          </p:cNvSpPr>
          <p:nvPr/>
        </p:nvSpPr>
        <p:spPr>
          <a:xfrm>
            <a:off x="287548" y="1752600"/>
            <a:ext cx="9694652" cy="81915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1097280" rtl="0" eaLnBrk="1" latinLnBrk="1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6888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1752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000" dirty="0" smtClean="0"/>
              <a:t>6</a:t>
            </a:r>
            <a:r>
              <a:rPr lang="ko-KR" altLang="en-US" sz="5000" dirty="0" smtClean="0"/>
              <a:t>번슬라이드에 </a:t>
            </a:r>
            <a:r>
              <a:rPr lang="ko-KR" altLang="en-US" sz="5000" dirty="0"/>
              <a:t>이어지는 내용으로 작성하시기 바랍니다</a:t>
            </a:r>
            <a:r>
              <a:rPr lang="en-US" altLang="ko-KR" sz="5000" dirty="0"/>
              <a:t>.</a:t>
            </a:r>
          </a:p>
          <a:p>
            <a:r>
              <a:rPr lang="ko-KR" altLang="en-US" sz="5000" dirty="0" err="1"/>
              <a:t>표지포함</a:t>
            </a:r>
            <a:r>
              <a:rPr lang="ko-KR" altLang="en-US" sz="5000" dirty="0"/>
              <a:t> 최대 </a:t>
            </a:r>
            <a:r>
              <a:rPr lang="en-US" altLang="ko-KR" sz="5000" dirty="0"/>
              <a:t>10</a:t>
            </a:r>
            <a:r>
              <a:rPr lang="ko-KR" altLang="en-US" sz="5000" dirty="0"/>
              <a:t>장 까지만 제작 가능합니다</a:t>
            </a:r>
            <a:r>
              <a:rPr lang="en-US" altLang="ko-KR" sz="5000" dirty="0"/>
              <a:t>.</a:t>
            </a:r>
            <a:endParaRPr lang="ko-KR" altLang="en-US" sz="5000" dirty="0"/>
          </a:p>
        </p:txBody>
      </p:sp>
    </p:spTree>
    <p:extLst>
      <p:ext uri="{BB962C8B-B14F-4D97-AF65-F5344CB8AC3E}">
        <p14:creationId xmlns:p14="http://schemas.microsoft.com/office/powerpoint/2010/main" val="3903871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BED409D1-3295-4BA0-95D4-DAB47BC81685}"/>
              </a:ext>
            </a:extLst>
          </p:cNvPr>
          <p:cNvSpPr txBox="1"/>
          <p:nvPr/>
        </p:nvSpPr>
        <p:spPr>
          <a:xfrm>
            <a:off x="266699" y="-800100"/>
            <a:ext cx="971550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실제 </a:t>
            </a:r>
            <a:r>
              <a:rPr lang="en-US" altLang="ko-KR" dirty="0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에 게시되는 이미지 사이즈는</a:t>
            </a:r>
            <a:r>
              <a:rPr lang="en-US" altLang="ko-KR" dirty="0" smtClean="0">
                <a:solidFill>
                  <a:srgbClr val="FF0000"/>
                </a:solidFill>
              </a:rPr>
              <a:t>[900*900(</a:t>
            </a:r>
            <a:r>
              <a:rPr lang="ko-KR" altLang="en-US" dirty="0" smtClean="0">
                <a:solidFill>
                  <a:srgbClr val="FF0000"/>
                </a:solidFill>
              </a:rPr>
              <a:t>정사각형</a:t>
            </a:r>
            <a:r>
              <a:rPr lang="en-US" altLang="ko-KR" dirty="0" smtClean="0">
                <a:solidFill>
                  <a:srgbClr val="FF0000"/>
                </a:solidFill>
              </a:rPr>
              <a:t>)] </a:t>
            </a:r>
            <a:r>
              <a:rPr lang="ko-KR" altLang="en-US" dirty="0">
                <a:solidFill>
                  <a:srgbClr val="FF0000"/>
                </a:solidFill>
              </a:rPr>
              <a:t>입니다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제작시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FF0000"/>
                </a:solidFill>
              </a:rPr>
              <a:t>기본 형태와 글씨의 가독성 등을 고려해 요청서를 작성하여 올려주시기 바랍니다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1028700" y="0"/>
            <a:ext cx="8212348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smtClean="0"/>
              <a:t>제목 위치</a:t>
            </a:r>
            <a:r>
              <a:rPr lang="en-US" altLang="ko-KR" sz="5400" smtClean="0"/>
              <a:t>(30~40</a:t>
            </a:r>
            <a:r>
              <a:rPr lang="ko-KR" altLang="en-US" sz="5400" smtClean="0"/>
              <a:t>포인트</a:t>
            </a:r>
            <a:r>
              <a:rPr lang="en-US" altLang="ko-KR" sz="5400" smtClean="0"/>
              <a:t>)</a:t>
            </a:r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FC10D1B0-2170-4523-9936-D4CE0F43826A}"/>
              </a:ext>
            </a:extLst>
          </p:cNvPr>
          <p:cNvSpPr txBox="1">
            <a:spLocks/>
          </p:cNvSpPr>
          <p:nvPr/>
        </p:nvSpPr>
        <p:spPr>
          <a:xfrm>
            <a:off x="287548" y="1752600"/>
            <a:ext cx="9694652" cy="81915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1097280" rtl="0" eaLnBrk="1" latinLnBrk="1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6888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1752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000" dirty="0" smtClean="0"/>
              <a:t>7</a:t>
            </a:r>
            <a:r>
              <a:rPr lang="ko-KR" altLang="en-US" sz="5000" dirty="0" smtClean="0"/>
              <a:t>번슬라이드에 </a:t>
            </a:r>
            <a:r>
              <a:rPr lang="ko-KR" altLang="en-US" sz="5000" dirty="0"/>
              <a:t>이어지는 내용으로 작성하시기 바랍니다</a:t>
            </a:r>
            <a:r>
              <a:rPr lang="en-US" altLang="ko-KR" sz="5000" dirty="0"/>
              <a:t>.</a:t>
            </a:r>
          </a:p>
          <a:p>
            <a:r>
              <a:rPr lang="ko-KR" altLang="en-US" sz="5000" dirty="0" err="1"/>
              <a:t>표지포함</a:t>
            </a:r>
            <a:r>
              <a:rPr lang="ko-KR" altLang="en-US" sz="5000" dirty="0"/>
              <a:t> 최대 </a:t>
            </a:r>
            <a:r>
              <a:rPr lang="en-US" altLang="ko-KR" sz="5000" dirty="0"/>
              <a:t>10</a:t>
            </a:r>
            <a:r>
              <a:rPr lang="ko-KR" altLang="en-US" sz="5000" dirty="0"/>
              <a:t>장 까지만 제작 가능합니다</a:t>
            </a:r>
            <a:r>
              <a:rPr lang="en-US" altLang="ko-KR" sz="5000" dirty="0"/>
              <a:t>.</a:t>
            </a:r>
            <a:endParaRPr lang="ko-KR" altLang="en-US" sz="5000" dirty="0"/>
          </a:p>
        </p:txBody>
      </p:sp>
    </p:spTree>
    <p:extLst>
      <p:ext uri="{BB962C8B-B14F-4D97-AF65-F5344CB8AC3E}">
        <p14:creationId xmlns:p14="http://schemas.microsoft.com/office/powerpoint/2010/main" val="286604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BED409D1-3295-4BA0-95D4-DAB47BC81685}"/>
              </a:ext>
            </a:extLst>
          </p:cNvPr>
          <p:cNvSpPr txBox="1"/>
          <p:nvPr/>
        </p:nvSpPr>
        <p:spPr>
          <a:xfrm>
            <a:off x="266699" y="-800100"/>
            <a:ext cx="971550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실제 </a:t>
            </a:r>
            <a:r>
              <a:rPr lang="en-US" altLang="ko-KR" dirty="0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에 게시되는 이미지 사이즈는</a:t>
            </a:r>
            <a:r>
              <a:rPr lang="en-US" altLang="ko-KR" dirty="0" smtClean="0">
                <a:solidFill>
                  <a:srgbClr val="FF0000"/>
                </a:solidFill>
              </a:rPr>
              <a:t>[900*900(</a:t>
            </a:r>
            <a:r>
              <a:rPr lang="ko-KR" altLang="en-US" dirty="0" smtClean="0">
                <a:solidFill>
                  <a:srgbClr val="FF0000"/>
                </a:solidFill>
              </a:rPr>
              <a:t>정사각형</a:t>
            </a:r>
            <a:r>
              <a:rPr lang="en-US" altLang="ko-KR" dirty="0" smtClean="0">
                <a:solidFill>
                  <a:srgbClr val="FF0000"/>
                </a:solidFill>
              </a:rPr>
              <a:t>)] </a:t>
            </a:r>
            <a:r>
              <a:rPr lang="ko-KR" altLang="en-US" dirty="0">
                <a:solidFill>
                  <a:srgbClr val="FF0000"/>
                </a:solidFill>
              </a:rPr>
              <a:t>입니다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제작시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>
                <a:solidFill>
                  <a:srgbClr val="FF0000"/>
                </a:solidFill>
              </a:rPr>
              <a:t>기본 형태와 글씨의 가독성 등을 고려해 요청서를 작성하여 올려주시기 바랍니다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1028700" y="0"/>
            <a:ext cx="8212348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smtClean="0"/>
              <a:t>제목 위치</a:t>
            </a:r>
            <a:r>
              <a:rPr lang="en-US" altLang="ko-KR" sz="5400" smtClean="0"/>
              <a:t>(30~40</a:t>
            </a:r>
            <a:r>
              <a:rPr lang="ko-KR" altLang="en-US" sz="5400" smtClean="0"/>
              <a:t>포인트</a:t>
            </a:r>
            <a:r>
              <a:rPr lang="en-US" altLang="ko-KR" sz="5400" smtClean="0"/>
              <a:t>)</a:t>
            </a:r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FC10D1B0-2170-4523-9936-D4CE0F43826A}"/>
              </a:ext>
            </a:extLst>
          </p:cNvPr>
          <p:cNvSpPr txBox="1">
            <a:spLocks/>
          </p:cNvSpPr>
          <p:nvPr/>
        </p:nvSpPr>
        <p:spPr>
          <a:xfrm>
            <a:off x="287548" y="1752600"/>
            <a:ext cx="9694652" cy="81915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1097280" rtl="0" eaLnBrk="1" latinLnBrk="1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6888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1752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1097280" rtl="0" eaLnBrk="1" latin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000" dirty="0" smtClean="0"/>
              <a:t>8</a:t>
            </a:r>
            <a:r>
              <a:rPr lang="ko-KR" altLang="en-US" sz="5000" dirty="0" smtClean="0"/>
              <a:t>번슬라이드에 </a:t>
            </a:r>
            <a:r>
              <a:rPr lang="ko-KR" altLang="en-US" sz="5000" dirty="0"/>
              <a:t>이어지는 내용으로 작성하시기 바랍니다</a:t>
            </a:r>
            <a:r>
              <a:rPr lang="en-US" altLang="ko-KR" sz="5000" dirty="0"/>
              <a:t>.</a:t>
            </a:r>
          </a:p>
          <a:p>
            <a:r>
              <a:rPr lang="ko-KR" altLang="en-US" sz="5000" dirty="0" err="1"/>
              <a:t>표지포함</a:t>
            </a:r>
            <a:r>
              <a:rPr lang="ko-KR" altLang="en-US" sz="5000" dirty="0"/>
              <a:t> 최대 </a:t>
            </a:r>
            <a:r>
              <a:rPr lang="en-US" altLang="ko-KR" sz="5000" dirty="0"/>
              <a:t>10</a:t>
            </a:r>
            <a:r>
              <a:rPr lang="ko-KR" altLang="en-US" sz="5000" dirty="0"/>
              <a:t>장 까지만 제작 가능합니다</a:t>
            </a:r>
            <a:r>
              <a:rPr lang="en-US" altLang="ko-KR" sz="5000" dirty="0"/>
              <a:t>.</a:t>
            </a:r>
            <a:endParaRPr lang="ko-KR" altLang="en-US" sz="5000" dirty="0"/>
          </a:p>
        </p:txBody>
      </p:sp>
    </p:spTree>
    <p:extLst>
      <p:ext uri="{BB962C8B-B14F-4D97-AF65-F5344CB8AC3E}">
        <p14:creationId xmlns:p14="http://schemas.microsoft.com/office/powerpoint/2010/main" val="361440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483</Words>
  <Application>Microsoft Office PowerPoint</Application>
  <PresentationFormat>사용자 지정</PresentationFormat>
  <Paragraphs>52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?? ??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HYU</cp:lastModifiedBy>
  <cp:revision>2</cp:revision>
  <dcterms:created xsi:type="dcterms:W3CDTF">2021-09-28T16:28:04Z</dcterms:created>
  <dcterms:modified xsi:type="dcterms:W3CDTF">2021-09-28T07:33:05Z</dcterms:modified>
</cp:coreProperties>
</file>