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40" r:id="rId2"/>
    <p:sldId id="256" r:id="rId3"/>
    <p:sldId id="333" r:id="rId4"/>
    <p:sldId id="345" r:id="rId5"/>
    <p:sldId id="335" r:id="rId6"/>
  </p:sldIdLst>
  <p:sldSz cx="12192000" cy="6858000"/>
  <p:notesSz cx="9926638" cy="6797675"/>
  <p:embeddedFontLst>
    <p:embeddedFont>
      <p:font typeface="KoPub돋움체 Bold" panose="020B0600000101010101" charset="-127"/>
      <p:bold r:id="rId9"/>
    </p:embeddedFont>
    <p:embeddedFont>
      <p:font typeface="KoPub돋움체 Medium" panose="020B0600000101010101" charset="-127"/>
      <p:regular r:id="rId10"/>
    </p:embeddedFont>
    <p:embeddedFont>
      <p:font typeface="KoPubWorld돋움체 Bold" panose="00000800000000000000" pitchFamily="2" charset="-127"/>
      <p:bold r:id="rId11"/>
    </p:embeddedFont>
    <p:embeddedFont>
      <p:font typeface="YD윤고딕 330" panose="02020603020101020101" pitchFamily="18" charset="-127"/>
      <p:regular r:id="rId12"/>
    </p:embeddedFont>
    <p:embeddedFont>
      <p:font typeface="YD윤고딕 340" panose="02020603020101020101" pitchFamily="18" charset="-127"/>
      <p:regular r:id="rId13"/>
    </p:embeddedFon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  <a:srgbClr val="F2F2F2"/>
    <a:srgbClr val="5651B7"/>
    <a:srgbClr val="6FBADA"/>
    <a:srgbClr val="007FE8"/>
    <a:srgbClr val="6543C5"/>
    <a:srgbClr val="4472C4"/>
    <a:srgbClr val="648FCA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72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1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AB27E-63CE-496E-A707-0CFDAEE4B9EA}" type="datetimeFigureOut">
              <a:rPr lang="ko-KR" altLang="en-US" smtClean="0"/>
              <a:t>2023-10-05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56F8C-78D8-47D6-B27B-3468B7A9F9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2031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34026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fld id="{093F4772-587D-4248-8B82-AC8B41CA2573}" type="datetimeFigureOut">
              <a:rPr lang="ko-KR" altLang="en-US" smtClean="0"/>
              <a:pPr/>
              <a:t>2023-10-05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202" y="3271103"/>
            <a:ext cx="7942238" cy="267645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1697" y="6457410"/>
            <a:ext cx="4302625" cy="34026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fld id="{CDC8C18C-39E6-4AD0-9F8E-5E7F4F740E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901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KoPub돋움체_Pro Bold" panose="02020603020101020101" pitchFamily="18" charset="-127"/>
        <a:ea typeface="KoPub돋움체_Pro Bold" panose="02020603020101020101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KoPub돋움체_Pro Bold" panose="02020603020101020101" pitchFamily="18" charset="-127"/>
        <a:ea typeface="KoPub돋움체_Pro Bold" panose="02020603020101020101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KoPub돋움체_Pro Bold" panose="02020603020101020101" pitchFamily="18" charset="-127"/>
        <a:ea typeface="KoPub돋움체_Pro Bold" panose="02020603020101020101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KoPub돋움체_Pro Bold" panose="02020603020101020101" pitchFamily="18" charset="-127"/>
        <a:ea typeface="KoPub돋움체_Pro Bold" panose="02020603020101020101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KoPub돋움체_Pro Bold" panose="02020603020101020101" pitchFamily="18" charset="-127"/>
        <a:ea typeface="KoPub돋움체_Pro Bold" panose="0202060302010102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8C18C-39E6-4AD0-9F8E-5E7F4F740EBC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141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B5D4F5-6936-4E5F-B69B-5FCB98B0B3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4598" y="347536"/>
            <a:ext cx="4517877" cy="954265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altLang="ko-KR" sz="6000" dirty="0">
                <a:solidFill>
                  <a:srgbClr val="004F8A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CONTENTS</a:t>
            </a:r>
            <a:endParaRPr lang="ko-KR" altLang="en-US" sz="6000" dirty="0">
              <a:solidFill>
                <a:srgbClr val="004F8A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B745CE-7963-44E1-9524-87BC55DD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062516-D40B-4FAA-B013-2D97D8E0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8785C4-E68F-49B8-9316-3E98CB04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1324598" y="606752"/>
            <a:ext cx="0" cy="435835"/>
          </a:xfrm>
          <a:prstGeom prst="line">
            <a:avLst/>
          </a:prstGeom>
          <a:ln w="101600">
            <a:solidFill>
              <a:srgbClr val="0D9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6D90C5D-80B7-4350-A91A-ECED8059A2DA}"/>
              </a:ext>
            </a:extLst>
          </p:cNvPr>
          <p:cNvSpPr/>
          <p:nvPr userDrawn="1"/>
        </p:nvSpPr>
        <p:spPr>
          <a:xfrm>
            <a:off x="0" y="6625086"/>
            <a:ext cx="12192000" cy="232914"/>
          </a:xfrm>
          <a:prstGeom prst="rect">
            <a:avLst/>
          </a:prstGeom>
          <a:solidFill>
            <a:srgbClr val="004F8A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cxnSp>
        <p:nvCxnSpPr>
          <p:cNvPr id="11" name="직선 연결선 10"/>
          <p:cNvCxnSpPr/>
          <p:nvPr userDrawn="1"/>
        </p:nvCxnSpPr>
        <p:spPr>
          <a:xfrm>
            <a:off x="1229171" y="606752"/>
            <a:ext cx="0" cy="435835"/>
          </a:xfrm>
          <a:prstGeom prst="line">
            <a:avLst/>
          </a:prstGeom>
          <a:ln w="101600">
            <a:solidFill>
              <a:srgbClr val="B1D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49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138FEF-0A5B-4C48-B7D2-DB19D7C3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AF7BC78-57DD-4613-9F8C-13F8B1AAD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A82FE9-9F6C-4A72-8067-F4A7F1D0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4A523D-E134-4234-BA10-F2533BC7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ABD554-6779-4743-B8B8-74CB726D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538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E331A44-073E-4A6A-9897-E1895CAC3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C27A298-B182-4CFB-B812-D9EF3D797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E1176C-1A30-47AD-ACAE-7A9F28CD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FE824B-0604-4C0F-AF69-0CD114C4B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3B692A-87C2-4E5A-B7D7-BAA9AB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52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0FD0837-E48A-4591-86EE-FCAE5CE9237A}"/>
              </a:ext>
            </a:extLst>
          </p:cNvPr>
          <p:cNvSpPr/>
          <p:nvPr userDrawn="1"/>
        </p:nvSpPr>
        <p:spPr>
          <a:xfrm>
            <a:off x="0" y="0"/>
            <a:ext cx="12192000" cy="594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B50D494-B0D5-41D3-A83A-BF75F7E0B386}"/>
              </a:ext>
            </a:extLst>
          </p:cNvPr>
          <p:cNvSpPr/>
          <p:nvPr userDrawn="1"/>
        </p:nvSpPr>
        <p:spPr>
          <a:xfrm>
            <a:off x="-828675" y="176615"/>
            <a:ext cx="9885590" cy="796726"/>
          </a:xfrm>
          <a:prstGeom prst="roundRect">
            <a:avLst>
              <a:gd name="adj" fmla="val 50000"/>
            </a:avLst>
          </a:prstGeom>
          <a:solidFill>
            <a:srgbClr val="004F8A"/>
          </a:solidFill>
          <a:ln w="57150">
            <a:solidFill>
              <a:srgbClr val="004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9673053-3474-4418-A915-CEC43B032BD0}"/>
              </a:ext>
            </a:extLst>
          </p:cNvPr>
          <p:cNvSpPr/>
          <p:nvPr userDrawn="1"/>
        </p:nvSpPr>
        <p:spPr>
          <a:xfrm>
            <a:off x="448574" y="542478"/>
            <a:ext cx="12055842" cy="5530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4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10848F8-237F-4209-9F21-BAFEBFAA13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78" y="650449"/>
            <a:ext cx="9374188" cy="322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4F8A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 dirty="0"/>
              <a:t>타이틀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FE9CF-D6DD-4470-8109-1A954D8416D5}"/>
              </a:ext>
            </a:extLst>
          </p:cNvPr>
          <p:cNvSpPr txBox="1"/>
          <p:nvPr userDrawn="1"/>
        </p:nvSpPr>
        <p:spPr>
          <a:xfrm>
            <a:off x="9654254" y="216170"/>
            <a:ext cx="22312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50" b="0" dirty="0">
                <a:solidFill>
                  <a:srgbClr val="004F8A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미디어전략실 미디어전략팀</a:t>
            </a:r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599F2E2C-C770-4669-9BB2-38EBDEABD7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8101" y="1147665"/>
            <a:ext cx="256315" cy="136838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 dirty="0"/>
              <a:t>담당자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6D90C5D-80B7-4350-A91A-ECED8059A2DA}"/>
              </a:ext>
            </a:extLst>
          </p:cNvPr>
          <p:cNvSpPr/>
          <p:nvPr userDrawn="1"/>
        </p:nvSpPr>
        <p:spPr>
          <a:xfrm>
            <a:off x="0" y="6625086"/>
            <a:ext cx="12192000" cy="232914"/>
          </a:xfrm>
          <a:prstGeom prst="rect">
            <a:avLst/>
          </a:prstGeom>
          <a:solidFill>
            <a:srgbClr val="004F8A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E4B8392-607B-4BD3-8A24-B2A073A57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537" y="232914"/>
            <a:ext cx="6955971" cy="2901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r>
              <a:rPr lang="ko-KR" altLang="en-US" dirty="0"/>
              <a:t>홍보서비스 요청 통합페이지 이용 안내</a:t>
            </a:r>
          </a:p>
        </p:txBody>
      </p:sp>
    </p:spTree>
    <p:extLst>
      <p:ext uri="{BB962C8B-B14F-4D97-AF65-F5344CB8AC3E}">
        <p14:creationId xmlns:p14="http://schemas.microsoft.com/office/powerpoint/2010/main" val="382709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997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279" userDrawn="1">
          <p15:clr>
            <a:srgbClr val="FBAE40"/>
          </p15:clr>
        </p15:guide>
        <p15:guide id="5" pos="7423" userDrawn="1">
          <p15:clr>
            <a:srgbClr val="FBAE40"/>
          </p15:clr>
        </p15:guide>
        <p15:guide id="6" orient="horz" pos="1207" userDrawn="1">
          <p15:clr>
            <a:srgbClr val="FBAE40"/>
          </p15:clr>
        </p15:guide>
        <p15:guide id="7" orient="horz" pos="12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F3B7A8-D850-4560-83E1-40C0BFC9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C762BDF-9386-47DD-A345-E2A4972E8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D70024-4B7C-44FA-8D3A-08B394133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79865E-B6D7-40FE-9D22-06CFD872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5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0DDEAE-F86A-4778-8968-88E924837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8CB6032-21F2-4DF5-8682-15A4F0830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C92A65A-0001-434F-8C83-4DDBD453D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F5B111A-F63D-4252-B38E-25AD04C6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38DC04C-9ADE-4F9E-B78D-8380B163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CF1EF25-FD03-45BC-8C97-0F9F2301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8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FD9CFD-151B-4B88-AD25-0ED3481C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E8C894C-3E55-4F5E-890A-FF07F749B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7D2309D-D910-4DEF-9566-DC9050C87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E992146-4665-4587-94D9-F363F1978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1B87FAD-1F16-47B1-94B4-3F3739CEC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D4CBF8F-0EE0-47AE-B5FE-F759988A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8B8DAE1-A2A6-4C82-BC07-A09A81CD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602EE9C-FF49-43E6-832A-279E6D1C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17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28CAEA-318D-42D3-89EB-9F5740A6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437163F-9711-4314-A612-BC87BC85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194372F-BBFE-42A0-BD87-71C07C35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96032C0-A756-44D2-A1D2-D067FDAC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761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A45E872-5A68-4D36-BDA4-F51B57203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7167570-F008-4B99-998E-C77964EE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5E6CD5C-4604-4B24-BDE0-283E7B68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011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6D5F3A-EC4D-4A11-920B-0D37DF13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951A2E-5DB2-4983-AEB9-EE23E5A8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E59600-EDB9-4881-824C-2C08A5111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C82E6E1-88F7-4494-BB7B-C308F426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F5EC8C-C1BA-463F-AC44-2E48F42B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4FD370-B1C8-4A82-B141-76177D25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36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332A8B-C0CC-4BDB-B945-A4DD11E2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3EC7F2A-6E30-45B9-87E2-27A83C315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E2384BF-2E66-4487-9891-2AF447B3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4A38090-D66E-4022-9045-41DE0D73B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AE2AA41-6280-4867-B056-88452D0CF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0F73641-0A2D-41C9-8278-322CE82F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CBA7-AF3C-4EA1-944B-53C268CA99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34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C503D9-095F-411E-9CE1-A669A6F0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2C8745-15F3-47D0-8A32-FCBEC3B33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92C56E-3D24-44DB-AF5B-8BEAFC398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95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KoPub돋움체_Pro Bold" panose="02020603020101020101" pitchFamily="18" charset="-127"/>
          <a:ea typeface="KoPub돋움체_Pro Bold" panose="0202060302010102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oPub돋움체_Pro Bold" panose="02020603020101020101" pitchFamily="18" charset="-127"/>
          <a:ea typeface="KoPub돋움체_Pro Bold" panose="0202060302010102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oPub돋움체_Pro Bold" panose="02020603020101020101" pitchFamily="18" charset="-127"/>
          <a:ea typeface="KoPub돋움체_Pro Bold" panose="0202060302010102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oPub돋움체_Pro Bold" panose="02020603020101020101" pitchFamily="18" charset="-127"/>
          <a:ea typeface="KoPub돋움체_Pro Bold" panose="0202060302010102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oPub돋움체_Pro Bold" panose="02020603020101020101" pitchFamily="18" charset="-127"/>
          <a:ea typeface="KoPub돋움체_Pro Bold" panose="0202060302010102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oPub돋움체_Pro Bold" panose="02020603020101020101" pitchFamily="18" charset="-127"/>
          <a:ea typeface="KoPub돋움체_Pro Bold" panose="0202060302010102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1847EAFA-46CC-73F2-2BDD-E912AAFD0B93}"/>
              </a:ext>
            </a:extLst>
          </p:cNvPr>
          <p:cNvSpPr/>
          <p:nvPr/>
        </p:nvSpPr>
        <p:spPr>
          <a:xfrm>
            <a:off x="4477867" y="-17466"/>
            <a:ext cx="7777633" cy="6880002"/>
          </a:xfrm>
          <a:custGeom>
            <a:avLst/>
            <a:gdLst>
              <a:gd name="connsiteX0" fmla="*/ 7517252 w 7777633"/>
              <a:gd name="connsiteY0" fmla="*/ 0 h 6880002"/>
              <a:gd name="connsiteX1" fmla="*/ 7517522 w 7777633"/>
              <a:gd name="connsiteY1" fmla="*/ 17466 h 6880002"/>
              <a:gd name="connsiteX2" fmla="*/ 7777633 w 7777633"/>
              <a:gd name="connsiteY2" fmla="*/ 17466 h 6880002"/>
              <a:gd name="connsiteX3" fmla="*/ 7777633 w 7777633"/>
              <a:gd name="connsiteY3" fmla="*/ 6875466 h 6880002"/>
              <a:gd name="connsiteX4" fmla="*/ 7623533 w 7777633"/>
              <a:gd name="connsiteY4" fmla="*/ 6875466 h 6880002"/>
              <a:gd name="connsiteX5" fmla="*/ 7623603 w 7777633"/>
              <a:gd name="connsiteY5" fmla="*/ 6880002 h 6880002"/>
              <a:gd name="connsiteX6" fmla="*/ 0 w 7777633"/>
              <a:gd name="connsiteY6" fmla="*/ 6875466 h 6880002"/>
              <a:gd name="connsiteX7" fmla="*/ 3937867 w 7777633"/>
              <a:gd name="connsiteY7" fmla="*/ 4536 h 68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7633" h="6880002">
                <a:moveTo>
                  <a:pt x="7517252" y="0"/>
                </a:moveTo>
                <a:lnTo>
                  <a:pt x="7517522" y="17466"/>
                </a:lnTo>
                <a:lnTo>
                  <a:pt x="7777633" y="17466"/>
                </a:lnTo>
                <a:lnTo>
                  <a:pt x="7777633" y="6875466"/>
                </a:lnTo>
                <a:lnTo>
                  <a:pt x="7623533" y="6875466"/>
                </a:lnTo>
                <a:lnTo>
                  <a:pt x="7623603" y="6880002"/>
                </a:lnTo>
                <a:lnTo>
                  <a:pt x="0" y="6875466"/>
                </a:lnTo>
                <a:lnTo>
                  <a:pt x="3937867" y="453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Freeform 39">
            <a:extLst>
              <a:ext uri="{FF2B5EF4-FFF2-40B4-BE49-F238E27FC236}">
                <a16:creationId xmlns:a16="http://schemas.microsoft.com/office/drawing/2014/main" id="{0412A430-14A6-41C8-8DC0-16F931586E23}"/>
              </a:ext>
            </a:extLst>
          </p:cNvPr>
          <p:cNvSpPr>
            <a:spLocks noEditPoints="1"/>
          </p:cNvSpPr>
          <p:nvPr/>
        </p:nvSpPr>
        <p:spPr bwMode="auto">
          <a:xfrm>
            <a:off x="7599324" y="2984046"/>
            <a:ext cx="5483546" cy="5487256"/>
          </a:xfrm>
          <a:custGeom>
            <a:avLst/>
            <a:gdLst>
              <a:gd name="T0" fmla="*/ 674 w 1478"/>
              <a:gd name="T1" fmla="*/ 1033 h 1479"/>
              <a:gd name="T2" fmla="*/ 703 w 1478"/>
              <a:gd name="T3" fmla="*/ 962 h 1479"/>
              <a:gd name="T4" fmla="*/ 692 w 1478"/>
              <a:gd name="T5" fmla="*/ 986 h 1479"/>
              <a:gd name="T6" fmla="*/ 616 w 1478"/>
              <a:gd name="T7" fmla="*/ 1040 h 1479"/>
              <a:gd name="T8" fmla="*/ 735 w 1478"/>
              <a:gd name="T9" fmla="*/ 980 h 1479"/>
              <a:gd name="T10" fmla="*/ 770 w 1478"/>
              <a:gd name="T11" fmla="*/ 1004 h 1479"/>
              <a:gd name="T12" fmla="*/ 747 w 1478"/>
              <a:gd name="T13" fmla="*/ 1046 h 1479"/>
              <a:gd name="T14" fmla="*/ 818 w 1478"/>
              <a:gd name="T15" fmla="*/ 1002 h 1479"/>
              <a:gd name="T16" fmla="*/ 834 w 1478"/>
              <a:gd name="T17" fmla="*/ 1046 h 1479"/>
              <a:gd name="T18" fmla="*/ 834 w 1478"/>
              <a:gd name="T19" fmla="*/ 970 h 1479"/>
              <a:gd name="T20" fmla="*/ 559 w 1478"/>
              <a:gd name="T21" fmla="*/ 672 h 1479"/>
              <a:gd name="T22" fmla="*/ 1209 w 1478"/>
              <a:gd name="T23" fmla="*/ 1077 h 1479"/>
              <a:gd name="T24" fmla="*/ 269 w 1478"/>
              <a:gd name="T25" fmla="*/ 1117 h 1479"/>
              <a:gd name="T26" fmla="*/ 739 w 1478"/>
              <a:gd name="T27" fmla="*/ 0 h 1479"/>
              <a:gd name="T28" fmla="*/ 107 w 1478"/>
              <a:gd name="T29" fmla="*/ 1122 h 1479"/>
              <a:gd name="T30" fmla="*/ 1389 w 1478"/>
              <a:gd name="T31" fmla="*/ 1092 h 1479"/>
              <a:gd name="T32" fmla="*/ 739 w 1478"/>
              <a:gd name="T33" fmla="*/ 0 h 1479"/>
              <a:gd name="T34" fmla="*/ 78 w 1478"/>
              <a:gd name="T35" fmla="*/ 423 h 1479"/>
              <a:gd name="T36" fmla="*/ 1347 w 1478"/>
              <a:gd name="T37" fmla="*/ 331 h 1479"/>
              <a:gd name="T38" fmla="*/ 776 w 1478"/>
              <a:gd name="T39" fmla="*/ 1473 h 1479"/>
              <a:gd name="T40" fmla="*/ 83 w 1478"/>
              <a:gd name="T41" fmla="*/ 980 h 1479"/>
              <a:gd name="T42" fmla="*/ 1277 w 1478"/>
              <a:gd name="T43" fmla="*/ 1184 h 1479"/>
              <a:gd name="T44" fmla="*/ 846 w 1478"/>
              <a:gd name="T45" fmla="*/ 49 h 1479"/>
              <a:gd name="T46" fmla="*/ 1292 w 1478"/>
              <a:gd name="T47" fmla="*/ 941 h 1479"/>
              <a:gd name="T48" fmla="*/ 1245 w 1478"/>
              <a:gd name="T49" fmla="*/ 929 h 1479"/>
              <a:gd name="T50" fmla="*/ 322 w 1478"/>
              <a:gd name="T51" fmla="*/ 993 h 1479"/>
              <a:gd name="T52" fmla="*/ 739 w 1478"/>
              <a:gd name="T53" fmla="*/ 252 h 1479"/>
              <a:gd name="T54" fmla="*/ 1168 w 1478"/>
              <a:gd name="T55" fmla="*/ 972 h 1479"/>
              <a:gd name="T56" fmla="*/ 1105 w 1478"/>
              <a:gd name="T57" fmla="*/ 1142 h 1479"/>
              <a:gd name="T58" fmla="*/ 443 w 1478"/>
              <a:gd name="T59" fmla="*/ 1210 h 1479"/>
              <a:gd name="T60" fmla="*/ 1243 w 1478"/>
              <a:gd name="T61" fmla="*/ 384 h 1479"/>
              <a:gd name="T62" fmla="*/ 1191 w 1478"/>
              <a:gd name="T63" fmla="*/ 420 h 1479"/>
              <a:gd name="T64" fmla="*/ 1156 w 1478"/>
              <a:gd name="T65" fmla="*/ 415 h 1479"/>
              <a:gd name="T66" fmla="*/ 812 w 1478"/>
              <a:gd name="T67" fmla="*/ 92 h 1479"/>
              <a:gd name="T68" fmla="*/ 684 w 1478"/>
              <a:gd name="T69" fmla="*/ 176 h 1479"/>
              <a:gd name="T70" fmla="*/ 554 w 1478"/>
              <a:gd name="T71" fmla="*/ 232 h 1479"/>
              <a:gd name="T72" fmla="*/ 389 w 1478"/>
              <a:gd name="T73" fmla="*/ 307 h 1479"/>
              <a:gd name="T74" fmla="*/ 247 w 1478"/>
              <a:gd name="T75" fmla="*/ 976 h 1479"/>
              <a:gd name="T76" fmla="*/ 190 w 1478"/>
              <a:gd name="T77" fmla="*/ 941 h 1479"/>
              <a:gd name="T78" fmla="*/ 175 w 1478"/>
              <a:gd name="T79" fmla="*/ 830 h 1479"/>
              <a:gd name="T80" fmla="*/ 201 w 1478"/>
              <a:gd name="T81" fmla="*/ 998 h 1479"/>
              <a:gd name="T82" fmla="*/ 199 w 1478"/>
              <a:gd name="T83" fmla="*/ 1098 h 1479"/>
              <a:gd name="T84" fmla="*/ 349 w 1478"/>
              <a:gd name="T85" fmla="*/ 1108 h 1479"/>
              <a:gd name="T86" fmla="*/ 345 w 1478"/>
              <a:gd name="T87" fmla="*/ 1244 h 1479"/>
              <a:gd name="T88" fmla="*/ 596 w 1478"/>
              <a:gd name="T89" fmla="*/ 1377 h 1479"/>
              <a:gd name="T90" fmla="*/ 542 w 1478"/>
              <a:gd name="T91" fmla="*/ 1242 h 1479"/>
              <a:gd name="T92" fmla="*/ 739 w 1478"/>
              <a:gd name="T93" fmla="*/ 1315 h 1479"/>
              <a:gd name="T94" fmla="*/ 880 w 1478"/>
              <a:gd name="T95" fmla="*/ 1359 h 1479"/>
              <a:gd name="T96" fmla="*/ 947 w 1478"/>
              <a:gd name="T97" fmla="*/ 1294 h 1479"/>
              <a:gd name="T98" fmla="*/ 1137 w 1478"/>
              <a:gd name="T99" fmla="*/ 1244 h 1479"/>
              <a:gd name="T100" fmla="*/ 1219 w 1478"/>
              <a:gd name="T101" fmla="*/ 1174 h 1479"/>
              <a:gd name="T102" fmla="*/ 1212 w 1478"/>
              <a:gd name="T103" fmla="*/ 1026 h 1479"/>
              <a:gd name="T104" fmla="*/ 1339 w 1478"/>
              <a:gd name="T105" fmla="*/ 962 h 1479"/>
              <a:gd name="T106" fmla="*/ 855 w 1478"/>
              <a:gd name="T107" fmla="*/ 709 h 1479"/>
              <a:gd name="T108" fmla="*/ 596 w 1478"/>
              <a:gd name="T109" fmla="*/ 548 h 1479"/>
              <a:gd name="T110" fmla="*/ 552 w 1478"/>
              <a:gd name="T111" fmla="*/ 586 h 1479"/>
              <a:gd name="T112" fmla="*/ 552 w 1478"/>
              <a:gd name="T113" fmla="*/ 758 h 1479"/>
              <a:gd name="T114" fmla="*/ 836 w 1478"/>
              <a:gd name="T115" fmla="*/ 680 h 1479"/>
              <a:gd name="T116" fmla="*/ 867 w 1478"/>
              <a:gd name="T117" fmla="*/ 692 h 1479"/>
              <a:gd name="T118" fmla="*/ 859 w 1478"/>
              <a:gd name="T119" fmla="*/ 653 h 1479"/>
              <a:gd name="T120" fmla="*/ 385 w 1478"/>
              <a:gd name="T121" fmla="*/ 713 h 1479"/>
              <a:gd name="T122" fmla="*/ 528 w 1478"/>
              <a:gd name="T123" fmla="*/ 842 h 1479"/>
              <a:gd name="T124" fmla="*/ 1039 w 1478"/>
              <a:gd name="T125" fmla="*/ 506 h 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1479">
                <a:moveTo>
                  <a:pt x="703" y="962"/>
                </a:moveTo>
                <a:lnTo>
                  <a:pt x="703" y="962"/>
                </a:lnTo>
                <a:lnTo>
                  <a:pt x="696" y="957"/>
                </a:lnTo>
                <a:lnTo>
                  <a:pt x="690" y="953"/>
                </a:lnTo>
                <a:lnTo>
                  <a:pt x="690" y="953"/>
                </a:lnTo>
                <a:lnTo>
                  <a:pt x="682" y="950"/>
                </a:lnTo>
                <a:lnTo>
                  <a:pt x="672" y="949"/>
                </a:lnTo>
                <a:lnTo>
                  <a:pt x="672" y="949"/>
                </a:lnTo>
                <a:lnTo>
                  <a:pt x="666" y="949"/>
                </a:lnTo>
                <a:lnTo>
                  <a:pt x="658" y="952"/>
                </a:lnTo>
                <a:lnTo>
                  <a:pt x="658" y="952"/>
                </a:lnTo>
                <a:lnTo>
                  <a:pt x="651" y="953"/>
                </a:lnTo>
                <a:lnTo>
                  <a:pt x="644" y="957"/>
                </a:lnTo>
                <a:lnTo>
                  <a:pt x="644" y="957"/>
                </a:lnTo>
                <a:lnTo>
                  <a:pt x="639" y="962"/>
                </a:lnTo>
                <a:lnTo>
                  <a:pt x="635" y="969"/>
                </a:lnTo>
                <a:lnTo>
                  <a:pt x="635" y="969"/>
                </a:lnTo>
                <a:lnTo>
                  <a:pt x="632" y="976"/>
                </a:lnTo>
                <a:lnTo>
                  <a:pt x="631" y="985"/>
                </a:lnTo>
                <a:lnTo>
                  <a:pt x="631" y="985"/>
                </a:lnTo>
                <a:lnTo>
                  <a:pt x="632" y="992"/>
                </a:lnTo>
                <a:lnTo>
                  <a:pt x="635" y="997"/>
                </a:lnTo>
                <a:lnTo>
                  <a:pt x="635" y="997"/>
                </a:lnTo>
                <a:lnTo>
                  <a:pt x="638" y="1002"/>
                </a:lnTo>
                <a:lnTo>
                  <a:pt x="643" y="1006"/>
                </a:lnTo>
                <a:lnTo>
                  <a:pt x="643" y="1006"/>
                </a:lnTo>
                <a:lnTo>
                  <a:pt x="648" y="1010"/>
                </a:lnTo>
                <a:lnTo>
                  <a:pt x="654" y="1012"/>
                </a:lnTo>
                <a:lnTo>
                  <a:pt x="654" y="1012"/>
                </a:lnTo>
                <a:lnTo>
                  <a:pt x="660" y="1013"/>
                </a:lnTo>
                <a:lnTo>
                  <a:pt x="667" y="1013"/>
                </a:lnTo>
                <a:lnTo>
                  <a:pt x="667" y="1013"/>
                </a:lnTo>
                <a:lnTo>
                  <a:pt x="674" y="1013"/>
                </a:lnTo>
                <a:lnTo>
                  <a:pt x="682" y="1010"/>
                </a:lnTo>
                <a:lnTo>
                  <a:pt x="682" y="1010"/>
                </a:lnTo>
                <a:lnTo>
                  <a:pt x="695" y="1004"/>
                </a:lnTo>
                <a:lnTo>
                  <a:pt x="695" y="1004"/>
                </a:lnTo>
                <a:lnTo>
                  <a:pt x="694" y="1010"/>
                </a:lnTo>
                <a:lnTo>
                  <a:pt x="692" y="1017"/>
                </a:lnTo>
                <a:lnTo>
                  <a:pt x="691" y="1022"/>
                </a:lnTo>
                <a:lnTo>
                  <a:pt x="687" y="1026"/>
                </a:lnTo>
                <a:lnTo>
                  <a:pt x="683" y="1029"/>
                </a:lnTo>
                <a:lnTo>
                  <a:pt x="679" y="1032"/>
                </a:lnTo>
                <a:lnTo>
                  <a:pt x="674" y="1033"/>
                </a:lnTo>
                <a:lnTo>
                  <a:pt x="668" y="1033"/>
                </a:lnTo>
                <a:lnTo>
                  <a:pt x="668" y="1033"/>
                </a:lnTo>
                <a:lnTo>
                  <a:pt x="662" y="1033"/>
                </a:lnTo>
                <a:lnTo>
                  <a:pt x="662" y="1033"/>
                </a:lnTo>
                <a:lnTo>
                  <a:pt x="655" y="1032"/>
                </a:lnTo>
                <a:lnTo>
                  <a:pt x="655" y="1032"/>
                </a:lnTo>
                <a:lnTo>
                  <a:pt x="648" y="1028"/>
                </a:lnTo>
                <a:lnTo>
                  <a:pt x="648" y="1028"/>
                </a:lnTo>
                <a:lnTo>
                  <a:pt x="644" y="1024"/>
                </a:lnTo>
                <a:lnTo>
                  <a:pt x="644" y="1024"/>
                </a:lnTo>
                <a:lnTo>
                  <a:pt x="643" y="1022"/>
                </a:lnTo>
                <a:lnTo>
                  <a:pt x="643" y="1022"/>
                </a:lnTo>
                <a:lnTo>
                  <a:pt x="643" y="1020"/>
                </a:lnTo>
                <a:lnTo>
                  <a:pt x="642" y="1018"/>
                </a:lnTo>
                <a:lnTo>
                  <a:pt x="631" y="1038"/>
                </a:lnTo>
                <a:lnTo>
                  <a:pt x="632" y="1040"/>
                </a:lnTo>
                <a:lnTo>
                  <a:pt x="632" y="1040"/>
                </a:lnTo>
                <a:lnTo>
                  <a:pt x="636" y="1038"/>
                </a:lnTo>
                <a:lnTo>
                  <a:pt x="636" y="1038"/>
                </a:lnTo>
                <a:lnTo>
                  <a:pt x="639" y="1040"/>
                </a:lnTo>
                <a:lnTo>
                  <a:pt x="639" y="1040"/>
                </a:lnTo>
                <a:lnTo>
                  <a:pt x="644" y="1044"/>
                </a:lnTo>
                <a:lnTo>
                  <a:pt x="644" y="1044"/>
                </a:lnTo>
                <a:lnTo>
                  <a:pt x="654" y="1046"/>
                </a:lnTo>
                <a:lnTo>
                  <a:pt x="654" y="1046"/>
                </a:lnTo>
                <a:lnTo>
                  <a:pt x="667" y="1048"/>
                </a:lnTo>
                <a:lnTo>
                  <a:pt x="667" y="1048"/>
                </a:lnTo>
                <a:lnTo>
                  <a:pt x="676" y="1046"/>
                </a:lnTo>
                <a:lnTo>
                  <a:pt x="686" y="1044"/>
                </a:lnTo>
                <a:lnTo>
                  <a:pt x="686" y="1044"/>
                </a:lnTo>
                <a:lnTo>
                  <a:pt x="694" y="1040"/>
                </a:lnTo>
                <a:lnTo>
                  <a:pt x="700" y="1033"/>
                </a:lnTo>
                <a:lnTo>
                  <a:pt x="700" y="1033"/>
                </a:lnTo>
                <a:lnTo>
                  <a:pt x="707" y="1026"/>
                </a:lnTo>
                <a:lnTo>
                  <a:pt x="711" y="1017"/>
                </a:lnTo>
                <a:lnTo>
                  <a:pt x="711" y="1017"/>
                </a:lnTo>
                <a:lnTo>
                  <a:pt x="714" y="1006"/>
                </a:lnTo>
                <a:lnTo>
                  <a:pt x="714" y="996"/>
                </a:lnTo>
                <a:lnTo>
                  <a:pt x="714" y="996"/>
                </a:lnTo>
                <a:lnTo>
                  <a:pt x="714" y="985"/>
                </a:lnTo>
                <a:lnTo>
                  <a:pt x="711" y="977"/>
                </a:lnTo>
                <a:lnTo>
                  <a:pt x="711" y="977"/>
                </a:lnTo>
                <a:lnTo>
                  <a:pt x="707" y="969"/>
                </a:lnTo>
                <a:lnTo>
                  <a:pt x="703" y="962"/>
                </a:lnTo>
                <a:lnTo>
                  <a:pt x="703" y="962"/>
                </a:lnTo>
                <a:close/>
                <a:moveTo>
                  <a:pt x="691" y="989"/>
                </a:moveTo>
                <a:lnTo>
                  <a:pt x="691" y="989"/>
                </a:lnTo>
                <a:lnTo>
                  <a:pt x="688" y="993"/>
                </a:lnTo>
                <a:lnTo>
                  <a:pt x="686" y="994"/>
                </a:lnTo>
                <a:lnTo>
                  <a:pt x="686" y="994"/>
                </a:lnTo>
                <a:lnTo>
                  <a:pt x="679" y="997"/>
                </a:lnTo>
                <a:lnTo>
                  <a:pt x="679" y="997"/>
                </a:lnTo>
                <a:lnTo>
                  <a:pt x="671" y="998"/>
                </a:lnTo>
                <a:lnTo>
                  <a:pt x="671" y="998"/>
                </a:lnTo>
                <a:lnTo>
                  <a:pt x="663" y="997"/>
                </a:lnTo>
                <a:lnTo>
                  <a:pt x="663" y="997"/>
                </a:lnTo>
                <a:lnTo>
                  <a:pt x="660" y="997"/>
                </a:lnTo>
                <a:lnTo>
                  <a:pt x="656" y="994"/>
                </a:lnTo>
                <a:lnTo>
                  <a:pt x="656" y="994"/>
                </a:lnTo>
                <a:lnTo>
                  <a:pt x="654" y="993"/>
                </a:lnTo>
                <a:lnTo>
                  <a:pt x="652" y="989"/>
                </a:lnTo>
                <a:lnTo>
                  <a:pt x="652" y="989"/>
                </a:lnTo>
                <a:lnTo>
                  <a:pt x="651" y="986"/>
                </a:lnTo>
                <a:lnTo>
                  <a:pt x="650" y="981"/>
                </a:lnTo>
                <a:lnTo>
                  <a:pt x="650" y="981"/>
                </a:lnTo>
                <a:lnTo>
                  <a:pt x="651" y="977"/>
                </a:lnTo>
                <a:lnTo>
                  <a:pt x="652" y="973"/>
                </a:lnTo>
                <a:lnTo>
                  <a:pt x="652" y="973"/>
                </a:lnTo>
                <a:lnTo>
                  <a:pt x="654" y="970"/>
                </a:lnTo>
                <a:lnTo>
                  <a:pt x="656" y="969"/>
                </a:lnTo>
                <a:lnTo>
                  <a:pt x="656" y="969"/>
                </a:lnTo>
                <a:lnTo>
                  <a:pt x="660" y="966"/>
                </a:lnTo>
                <a:lnTo>
                  <a:pt x="663" y="966"/>
                </a:lnTo>
                <a:lnTo>
                  <a:pt x="663" y="966"/>
                </a:lnTo>
                <a:lnTo>
                  <a:pt x="671" y="965"/>
                </a:lnTo>
                <a:lnTo>
                  <a:pt x="671" y="965"/>
                </a:lnTo>
                <a:lnTo>
                  <a:pt x="679" y="966"/>
                </a:lnTo>
                <a:lnTo>
                  <a:pt x="679" y="966"/>
                </a:lnTo>
                <a:lnTo>
                  <a:pt x="683" y="966"/>
                </a:lnTo>
                <a:lnTo>
                  <a:pt x="686" y="969"/>
                </a:lnTo>
                <a:lnTo>
                  <a:pt x="686" y="969"/>
                </a:lnTo>
                <a:lnTo>
                  <a:pt x="688" y="970"/>
                </a:lnTo>
                <a:lnTo>
                  <a:pt x="691" y="973"/>
                </a:lnTo>
                <a:lnTo>
                  <a:pt x="691" y="973"/>
                </a:lnTo>
                <a:lnTo>
                  <a:pt x="692" y="977"/>
                </a:lnTo>
                <a:lnTo>
                  <a:pt x="692" y="981"/>
                </a:lnTo>
                <a:lnTo>
                  <a:pt x="692" y="981"/>
                </a:lnTo>
                <a:lnTo>
                  <a:pt x="692" y="986"/>
                </a:lnTo>
                <a:lnTo>
                  <a:pt x="691" y="989"/>
                </a:lnTo>
                <a:lnTo>
                  <a:pt x="691" y="989"/>
                </a:lnTo>
                <a:close/>
                <a:moveTo>
                  <a:pt x="594" y="952"/>
                </a:moveTo>
                <a:lnTo>
                  <a:pt x="594" y="952"/>
                </a:lnTo>
                <a:lnTo>
                  <a:pt x="596" y="952"/>
                </a:lnTo>
                <a:lnTo>
                  <a:pt x="596" y="952"/>
                </a:lnTo>
                <a:lnTo>
                  <a:pt x="598" y="953"/>
                </a:lnTo>
                <a:lnTo>
                  <a:pt x="598" y="956"/>
                </a:lnTo>
                <a:lnTo>
                  <a:pt x="598" y="956"/>
                </a:lnTo>
                <a:lnTo>
                  <a:pt x="598" y="958"/>
                </a:lnTo>
                <a:lnTo>
                  <a:pt x="596" y="960"/>
                </a:lnTo>
                <a:lnTo>
                  <a:pt x="596" y="960"/>
                </a:lnTo>
                <a:lnTo>
                  <a:pt x="594" y="962"/>
                </a:lnTo>
                <a:lnTo>
                  <a:pt x="591" y="962"/>
                </a:lnTo>
                <a:lnTo>
                  <a:pt x="591" y="962"/>
                </a:lnTo>
                <a:lnTo>
                  <a:pt x="588" y="961"/>
                </a:lnTo>
                <a:lnTo>
                  <a:pt x="588" y="961"/>
                </a:lnTo>
                <a:lnTo>
                  <a:pt x="587" y="961"/>
                </a:lnTo>
                <a:lnTo>
                  <a:pt x="587" y="960"/>
                </a:lnTo>
                <a:lnTo>
                  <a:pt x="584" y="960"/>
                </a:lnTo>
                <a:lnTo>
                  <a:pt x="584" y="982"/>
                </a:lnTo>
                <a:lnTo>
                  <a:pt x="587" y="982"/>
                </a:lnTo>
                <a:lnTo>
                  <a:pt x="587" y="982"/>
                </a:lnTo>
                <a:lnTo>
                  <a:pt x="588" y="980"/>
                </a:lnTo>
                <a:lnTo>
                  <a:pt x="588" y="980"/>
                </a:lnTo>
                <a:lnTo>
                  <a:pt x="591" y="978"/>
                </a:lnTo>
                <a:lnTo>
                  <a:pt x="591" y="978"/>
                </a:lnTo>
                <a:lnTo>
                  <a:pt x="594" y="978"/>
                </a:lnTo>
                <a:lnTo>
                  <a:pt x="594" y="978"/>
                </a:lnTo>
                <a:lnTo>
                  <a:pt x="598" y="978"/>
                </a:lnTo>
                <a:lnTo>
                  <a:pt x="598" y="1040"/>
                </a:lnTo>
                <a:lnTo>
                  <a:pt x="598" y="1040"/>
                </a:lnTo>
                <a:lnTo>
                  <a:pt x="596" y="1042"/>
                </a:lnTo>
                <a:lnTo>
                  <a:pt x="596" y="1044"/>
                </a:lnTo>
                <a:lnTo>
                  <a:pt x="596" y="1044"/>
                </a:lnTo>
                <a:lnTo>
                  <a:pt x="592" y="1045"/>
                </a:lnTo>
                <a:lnTo>
                  <a:pt x="592" y="1048"/>
                </a:lnTo>
                <a:lnTo>
                  <a:pt x="620" y="1048"/>
                </a:lnTo>
                <a:lnTo>
                  <a:pt x="620" y="1045"/>
                </a:lnTo>
                <a:lnTo>
                  <a:pt x="620" y="1045"/>
                </a:lnTo>
                <a:lnTo>
                  <a:pt x="618" y="1044"/>
                </a:lnTo>
                <a:lnTo>
                  <a:pt x="618" y="1044"/>
                </a:lnTo>
                <a:lnTo>
                  <a:pt x="616" y="1042"/>
                </a:lnTo>
                <a:lnTo>
                  <a:pt x="616" y="1040"/>
                </a:lnTo>
                <a:lnTo>
                  <a:pt x="616" y="956"/>
                </a:lnTo>
                <a:lnTo>
                  <a:pt x="616" y="956"/>
                </a:lnTo>
                <a:lnTo>
                  <a:pt x="618" y="953"/>
                </a:lnTo>
                <a:lnTo>
                  <a:pt x="618" y="953"/>
                </a:lnTo>
                <a:lnTo>
                  <a:pt x="620" y="952"/>
                </a:lnTo>
                <a:lnTo>
                  <a:pt x="620" y="949"/>
                </a:lnTo>
                <a:lnTo>
                  <a:pt x="594" y="949"/>
                </a:lnTo>
                <a:lnTo>
                  <a:pt x="594" y="952"/>
                </a:lnTo>
                <a:close/>
                <a:moveTo>
                  <a:pt x="787" y="996"/>
                </a:moveTo>
                <a:lnTo>
                  <a:pt x="787" y="994"/>
                </a:lnTo>
                <a:lnTo>
                  <a:pt x="787" y="994"/>
                </a:lnTo>
                <a:lnTo>
                  <a:pt x="792" y="993"/>
                </a:lnTo>
                <a:lnTo>
                  <a:pt x="796" y="988"/>
                </a:lnTo>
                <a:lnTo>
                  <a:pt x="796" y="988"/>
                </a:lnTo>
                <a:lnTo>
                  <a:pt x="799" y="982"/>
                </a:lnTo>
                <a:lnTo>
                  <a:pt x="800" y="976"/>
                </a:lnTo>
                <a:lnTo>
                  <a:pt x="800" y="976"/>
                </a:lnTo>
                <a:lnTo>
                  <a:pt x="799" y="969"/>
                </a:lnTo>
                <a:lnTo>
                  <a:pt x="796" y="964"/>
                </a:lnTo>
                <a:lnTo>
                  <a:pt x="796" y="964"/>
                </a:lnTo>
                <a:lnTo>
                  <a:pt x="792" y="958"/>
                </a:lnTo>
                <a:lnTo>
                  <a:pt x="787" y="956"/>
                </a:lnTo>
                <a:lnTo>
                  <a:pt x="787" y="956"/>
                </a:lnTo>
                <a:lnTo>
                  <a:pt x="782" y="953"/>
                </a:lnTo>
                <a:lnTo>
                  <a:pt x="776" y="950"/>
                </a:lnTo>
                <a:lnTo>
                  <a:pt x="776" y="950"/>
                </a:lnTo>
                <a:lnTo>
                  <a:pt x="763" y="949"/>
                </a:lnTo>
                <a:lnTo>
                  <a:pt x="763" y="949"/>
                </a:lnTo>
                <a:lnTo>
                  <a:pt x="754" y="949"/>
                </a:lnTo>
                <a:lnTo>
                  <a:pt x="747" y="952"/>
                </a:lnTo>
                <a:lnTo>
                  <a:pt x="747" y="952"/>
                </a:lnTo>
                <a:lnTo>
                  <a:pt x="740" y="953"/>
                </a:lnTo>
                <a:lnTo>
                  <a:pt x="735" y="956"/>
                </a:lnTo>
                <a:lnTo>
                  <a:pt x="735" y="956"/>
                </a:lnTo>
                <a:lnTo>
                  <a:pt x="728" y="961"/>
                </a:lnTo>
                <a:lnTo>
                  <a:pt x="728" y="961"/>
                </a:lnTo>
                <a:lnTo>
                  <a:pt x="726" y="962"/>
                </a:lnTo>
                <a:lnTo>
                  <a:pt x="726" y="962"/>
                </a:lnTo>
                <a:lnTo>
                  <a:pt x="723" y="962"/>
                </a:lnTo>
                <a:lnTo>
                  <a:pt x="720" y="964"/>
                </a:lnTo>
                <a:lnTo>
                  <a:pt x="734" y="982"/>
                </a:lnTo>
                <a:lnTo>
                  <a:pt x="736" y="981"/>
                </a:lnTo>
                <a:lnTo>
                  <a:pt x="736" y="981"/>
                </a:lnTo>
                <a:lnTo>
                  <a:pt x="735" y="980"/>
                </a:lnTo>
                <a:lnTo>
                  <a:pt x="735" y="980"/>
                </a:lnTo>
                <a:lnTo>
                  <a:pt x="735" y="977"/>
                </a:lnTo>
                <a:lnTo>
                  <a:pt x="735" y="977"/>
                </a:lnTo>
                <a:lnTo>
                  <a:pt x="735" y="976"/>
                </a:lnTo>
                <a:lnTo>
                  <a:pt x="738" y="973"/>
                </a:lnTo>
                <a:lnTo>
                  <a:pt x="738" y="973"/>
                </a:lnTo>
                <a:lnTo>
                  <a:pt x="744" y="969"/>
                </a:lnTo>
                <a:lnTo>
                  <a:pt x="744" y="969"/>
                </a:lnTo>
                <a:lnTo>
                  <a:pt x="752" y="966"/>
                </a:lnTo>
                <a:lnTo>
                  <a:pt x="752" y="966"/>
                </a:lnTo>
                <a:lnTo>
                  <a:pt x="762" y="965"/>
                </a:lnTo>
                <a:lnTo>
                  <a:pt x="762" y="965"/>
                </a:lnTo>
                <a:lnTo>
                  <a:pt x="768" y="965"/>
                </a:lnTo>
                <a:lnTo>
                  <a:pt x="768" y="965"/>
                </a:lnTo>
                <a:lnTo>
                  <a:pt x="776" y="968"/>
                </a:lnTo>
                <a:lnTo>
                  <a:pt x="776" y="968"/>
                </a:lnTo>
                <a:lnTo>
                  <a:pt x="780" y="970"/>
                </a:lnTo>
                <a:lnTo>
                  <a:pt x="780" y="970"/>
                </a:lnTo>
                <a:lnTo>
                  <a:pt x="782" y="973"/>
                </a:lnTo>
                <a:lnTo>
                  <a:pt x="783" y="977"/>
                </a:lnTo>
                <a:lnTo>
                  <a:pt x="783" y="977"/>
                </a:lnTo>
                <a:lnTo>
                  <a:pt x="782" y="980"/>
                </a:lnTo>
                <a:lnTo>
                  <a:pt x="780" y="984"/>
                </a:lnTo>
                <a:lnTo>
                  <a:pt x="780" y="984"/>
                </a:lnTo>
                <a:lnTo>
                  <a:pt x="775" y="988"/>
                </a:lnTo>
                <a:lnTo>
                  <a:pt x="775" y="988"/>
                </a:lnTo>
                <a:lnTo>
                  <a:pt x="768" y="989"/>
                </a:lnTo>
                <a:lnTo>
                  <a:pt x="768" y="989"/>
                </a:lnTo>
                <a:lnTo>
                  <a:pt x="763" y="990"/>
                </a:lnTo>
                <a:lnTo>
                  <a:pt x="763" y="990"/>
                </a:lnTo>
                <a:lnTo>
                  <a:pt x="755" y="989"/>
                </a:lnTo>
                <a:lnTo>
                  <a:pt x="755" y="989"/>
                </a:lnTo>
                <a:lnTo>
                  <a:pt x="752" y="986"/>
                </a:lnTo>
                <a:lnTo>
                  <a:pt x="752" y="984"/>
                </a:lnTo>
                <a:lnTo>
                  <a:pt x="750" y="984"/>
                </a:lnTo>
                <a:lnTo>
                  <a:pt x="750" y="1009"/>
                </a:lnTo>
                <a:lnTo>
                  <a:pt x="752" y="1009"/>
                </a:lnTo>
                <a:lnTo>
                  <a:pt x="752" y="1009"/>
                </a:lnTo>
                <a:lnTo>
                  <a:pt x="754" y="1006"/>
                </a:lnTo>
                <a:lnTo>
                  <a:pt x="756" y="1005"/>
                </a:lnTo>
                <a:lnTo>
                  <a:pt x="756" y="1005"/>
                </a:lnTo>
                <a:lnTo>
                  <a:pt x="763" y="1004"/>
                </a:lnTo>
                <a:lnTo>
                  <a:pt x="763" y="1004"/>
                </a:lnTo>
                <a:lnTo>
                  <a:pt x="770" y="1004"/>
                </a:lnTo>
                <a:lnTo>
                  <a:pt x="770" y="1004"/>
                </a:lnTo>
                <a:lnTo>
                  <a:pt x="776" y="1006"/>
                </a:lnTo>
                <a:lnTo>
                  <a:pt x="776" y="1006"/>
                </a:lnTo>
                <a:lnTo>
                  <a:pt x="780" y="1008"/>
                </a:lnTo>
                <a:lnTo>
                  <a:pt x="783" y="1010"/>
                </a:lnTo>
                <a:lnTo>
                  <a:pt x="783" y="1010"/>
                </a:lnTo>
                <a:lnTo>
                  <a:pt x="784" y="1013"/>
                </a:lnTo>
                <a:lnTo>
                  <a:pt x="784" y="1017"/>
                </a:lnTo>
                <a:lnTo>
                  <a:pt x="784" y="1017"/>
                </a:lnTo>
                <a:lnTo>
                  <a:pt x="784" y="1021"/>
                </a:lnTo>
                <a:lnTo>
                  <a:pt x="782" y="1025"/>
                </a:lnTo>
                <a:lnTo>
                  <a:pt x="782" y="1025"/>
                </a:lnTo>
                <a:lnTo>
                  <a:pt x="776" y="1029"/>
                </a:lnTo>
                <a:lnTo>
                  <a:pt x="776" y="1029"/>
                </a:lnTo>
                <a:lnTo>
                  <a:pt x="768" y="1032"/>
                </a:lnTo>
                <a:lnTo>
                  <a:pt x="768" y="1032"/>
                </a:lnTo>
                <a:lnTo>
                  <a:pt x="762" y="1033"/>
                </a:lnTo>
                <a:lnTo>
                  <a:pt x="762" y="1033"/>
                </a:lnTo>
                <a:lnTo>
                  <a:pt x="752" y="1032"/>
                </a:lnTo>
                <a:lnTo>
                  <a:pt x="752" y="1032"/>
                </a:lnTo>
                <a:lnTo>
                  <a:pt x="742" y="1028"/>
                </a:lnTo>
                <a:lnTo>
                  <a:pt x="742" y="1028"/>
                </a:lnTo>
                <a:lnTo>
                  <a:pt x="736" y="1025"/>
                </a:lnTo>
                <a:lnTo>
                  <a:pt x="734" y="1022"/>
                </a:lnTo>
                <a:lnTo>
                  <a:pt x="734" y="1022"/>
                </a:lnTo>
                <a:lnTo>
                  <a:pt x="730" y="1018"/>
                </a:lnTo>
                <a:lnTo>
                  <a:pt x="730" y="1014"/>
                </a:lnTo>
                <a:lnTo>
                  <a:pt x="730" y="1013"/>
                </a:lnTo>
                <a:lnTo>
                  <a:pt x="730" y="1013"/>
                </a:lnTo>
                <a:lnTo>
                  <a:pt x="730" y="1012"/>
                </a:lnTo>
                <a:lnTo>
                  <a:pt x="727" y="1010"/>
                </a:lnTo>
                <a:lnTo>
                  <a:pt x="718" y="1037"/>
                </a:lnTo>
                <a:lnTo>
                  <a:pt x="719" y="1038"/>
                </a:lnTo>
                <a:lnTo>
                  <a:pt x="719" y="1038"/>
                </a:lnTo>
                <a:lnTo>
                  <a:pt x="720" y="1037"/>
                </a:lnTo>
                <a:lnTo>
                  <a:pt x="720" y="1037"/>
                </a:lnTo>
                <a:lnTo>
                  <a:pt x="722" y="1037"/>
                </a:lnTo>
                <a:lnTo>
                  <a:pt x="722" y="1037"/>
                </a:lnTo>
                <a:lnTo>
                  <a:pt x="727" y="1038"/>
                </a:lnTo>
                <a:lnTo>
                  <a:pt x="727" y="1038"/>
                </a:lnTo>
                <a:lnTo>
                  <a:pt x="735" y="1042"/>
                </a:lnTo>
                <a:lnTo>
                  <a:pt x="735" y="1042"/>
                </a:lnTo>
                <a:lnTo>
                  <a:pt x="747" y="1046"/>
                </a:lnTo>
                <a:lnTo>
                  <a:pt x="747" y="1046"/>
                </a:lnTo>
                <a:lnTo>
                  <a:pt x="754" y="1048"/>
                </a:lnTo>
                <a:lnTo>
                  <a:pt x="760" y="1048"/>
                </a:lnTo>
                <a:lnTo>
                  <a:pt x="760" y="1048"/>
                </a:lnTo>
                <a:lnTo>
                  <a:pt x="775" y="1046"/>
                </a:lnTo>
                <a:lnTo>
                  <a:pt x="775" y="1046"/>
                </a:lnTo>
                <a:lnTo>
                  <a:pt x="782" y="1045"/>
                </a:lnTo>
                <a:lnTo>
                  <a:pt x="788" y="1041"/>
                </a:lnTo>
                <a:lnTo>
                  <a:pt x="788" y="1041"/>
                </a:lnTo>
                <a:lnTo>
                  <a:pt x="794" y="1037"/>
                </a:lnTo>
                <a:lnTo>
                  <a:pt x="799" y="1032"/>
                </a:lnTo>
                <a:lnTo>
                  <a:pt x="799" y="1032"/>
                </a:lnTo>
                <a:lnTo>
                  <a:pt x="802" y="1025"/>
                </a:lnTo>
                <a:lnTo>
                  <a:pt x="803" y="1017"/>
                </a:lnTo>
                <a:lnTo>
                  <a:pt x="803" y="1017"/>
                </a:lnTo>
                <a:lnTo>
                  <a:pt x="802" y="1009"/>
                </a:lnTo>
                <a:lnTo>
                  <a:pt x="798" y="1002"/>
                </a:lnTo>
                <a:lnTo>
                  <a:pt x="798" y="1002"/>
                </a:lnTo>
                <a:lnTo>
                  <a:pt x="794" y="998"/>
                </a:lnTo>
                <a:lnTo>
                  <a:pt x="787" y="996"/>
                </a:lnTo>
                <a:lnTo>
                  <a:pt x="787" y="996"/>
                </a:lnTo>
                <a:close/>
                <a:moveTo>
                  <a:pt x="883" y="962"/>
                </a:moveTo>
                <a:lnTo>
                  <a:pt x="883" y="962"/>
                </a:lnTo>
                <a:lnTo>
                  <a:pt x="876" y="957"/>
                </a:lnTo>
                <a:lnTo>
                  <a:pt x="870" y="953"/>
                </a:lnTo>
                <a:lnTo>
                  <a:pt x="870" y="953"/>
                </a:lnTo>
                <a:lnTo>
                  <a:pt x="862" y="950"/>
                </a:lnTo>
                <a:lnTo>
                  <a:pt x="852" y="949"/>
                </a:lnTo>
                <a:lnTo>
                  <a:pt x="852" y="949"/>
                </a:lnTo>
                <a:lnTo>
                  <a:pt x="846" y="949"/>
                </a:lnTo>
                <a:lnTo>
                  <a:pt x="838" y="952"/>
                </a:lnTo>
                <a:lnTo>
                  <a:pt x="838" y="952"/>
                </a:lnTo>
                <a:lnTo>
                  <a:pt x="831" y="953"/>
                </a:lnTo>
                <a:lnTo>
                  <a:pt x="824" y="957"/>
                </a:lnTo>
                <a:lnTo>
                  <a:pt x="824" y="957"/>
                </a:lnTo>
                <a:lnTo>
                  <a:pt x="819" y="962"/>
                </a:lnTo>
                <a:lnTo>
                  <a:pt x="815" y="969"/>
                </a:lnTo>
                <a:lnTo>
                  <a:pt x="815" y="969"/>
                </a:lnTo>
                <a:lnTo>
                  <a:pt x="812" y="976"/>
                </a:lnTo>
                <a:lnTo>
                  <a:pt x="811" y="985"/>
                </a:lnTo>
                <a:lnTo>
                  <a:pt x="811" y="985"/>
                </a:lnTo>
                <a:lnTo>
                  <a:pt x="812" y="992"/>
                </a:lnTo>
                <a:lnTo>
                  <a:pt x="815" y="997"/>
                </a:lnTo>
                <a:lnTo>
                  <a:pt x="815" y="997"/>
                </a:lnTo>
                <a:lnTo>
                  <a:pt x="818" y="1002"/>
                </a:lnTo>
                <a:lnTo>
                  <a:pt x="823" y="1006"/>
                </a:lnTo>
                <a:lnTo>
                  <a:pt x="823" y="1006"/>
                </a:lnTo>
                <a:lnTo>
                  <a:pt x="828" y="1010"/>
                </a:lnTo>
                <a:lnTo>
                  <a:pt x="834" y="1012"/>
                </a:lnTo>
                <a:lnTo>
                  <a:pt x="834" y="1012"/>
                </a:lnTo>
                <a:lnTo>
                  <a:pt x="847" y="1013"/>
                </a:lnTo>
                <a:lnTo>
                  <a:pt x="847" y="1013"/>
                </a:lnTo>
                <a:lnTo>
                  <a:pt x="854" y="1013"/>
                </a:lnTo>
                <a:lnTo>
                  <a:pt x="862" y="1010"/>
                </a:lnTo>
                <a:lnTo>
                  <a:pt x="862" y="1010"/>
                </a:lnTo>
                <a:lnTo>
                  <a:pt x="875" y="1004"/>
                </a:lnTo>
                <a:lnTo>
                  <a:pt x="875" y="1004"/>
                </a:lnTo>
                <a:lnTo>
                  <a:pt x="874" y="1010"/>
                </a:lnTo>
                <a:lnTo>
                  <a:pt x="872" y="1017"/>
                </a:lnTo>
                <a:lnTo>
                  <a:pt x="871" y="1022"/>
                </a:lnTo>
                <a:lnTo>
                  <a:pt x="867" y="1026"/>
                </a:lnTo>
                <a:lnTo>
                  <a:pt x="863" y="1029"/>
                </a:lnTo>
                <a:lnTo>
                  <a:pt x="859" y="1032"/>
                </a:lnTo>
                <a:lnTo>
                  <a:pt x="854" y="1033"/>
                </a:lnTo>
                <a:lnTo>
                  <a:pt x="847" y="1033"/>
                </a:lnTo>
                <a:lnTo>
                  <a:pt x="847" y="1033"/>
                </a:lnTo>
                <a:lnTo>
                  <a:pt x="842" y="1033"/>
                </a:lnTo>
                <a:lnTo>
                  <a:pt x="842" y="1033"/>
                </a:lnTo>
                <a:lnTo>
                  <a:pt x="835" y="1032"/>
                </a:lnTo>
                <a:lnTo>
                  <a:pt x="835" y="1032"/>
                </a:lnTo>
                <a:lnTo>
                  <a:pt x="828" y="1028"/>
                </a:lnTo>
                <a:lnTo>
                  <a:pt x="828" y="1028"/>
                </a:lnTo>
                <a:lnTo>
                  <a:pt x="824" y="1024"/>
                </a:lnTo>
                <a:lnTo>
                  <a:pt x="824" y="1024"/>
                </a:lnTo>
                <a:lnTo>
                  <a:pt x="823" y="1022"/>
                </a:lnTo>
                <a:lnTo>
                  <a:pt x="823" y="1022"/>
                </a:lnTo>
                <a:lnTo>
                  <a:pt x="823" y="1020"/>
                </a:lnTo>
                <a:lnTo>
                  <a:pt x="822" y="1018"/>
                </a:lnTo>
                <a:lnTo>
                  <a:pt x="811" y="1038"/>
                </a:lnTo>
                <a:lnTo>
                  <a:pt x="812" y="1040"/>
                </a:lnTo>
                <a:lnTo>
                  <a:pt x="812" y="1040"/>
                </a:lnTo>
                <a:lnTo>
                  <a:pt x="816" y="1038"/>
                </a:lnTo>
                <a:lnTo>
                  <a:pt x="816" y="1038"/>
                </a:lnTo>
                <a:lnTo>
                  <a:pt x="819" y="1040"/>
                </a:lnTo>
                <a:lnTo>
                  <a:pt x="819" y="1040"/>
                </a:lnTo>
                <a:lnTo>
                  <a:pt x="826" y="1044"/>
                </a:lnTo>
                <a:lnTo>
                  <a:pt x="826" y="1044"/>
                </a:lnTo>
                <a:lnTo>
                  <a:pt x="834" y="1046"/>
                </a:lnTo>
                <a:lnTo>
                  <a:pt x="834" y="1046"/>
                </a:lnTo>
                <a:lnTo>
                  <a:pt x="847" y="1048"/>
                </a:lnTo>
                <a:lnTo>
                  <a:pt x="847" y="1048"/>
                </a:lnTo>
                <a:lnTo>
                  <a:pt x="856" y="1046"/>
                </a:lnTo>
                <a:lnTo>
                  <a:pt x="866" y="1044"/>
                </a:lnTo>
                <a:lnTo>
                  <a:pt x="866" y="1044"/>
                </a:lnTo>
                <a:lnTo>
                  <a:pt x="874" y="1040"/>
                </a:lnTo>
                <a:lnTo>
                  <a:pt x="880" y="1033"/>
                </a:lnTo>
                <a:lnTo>
                  <a:pt x="880" y="1033"/>
                </a:lnTo>
                <a:lnTo>
                  <a:pt x="887" y="1026"/>
                </a:lnTo>
                <a:lnTo>
                  <a:pt x="891" y="1017"/>
                </a:lnTo>
                <a:lnTo>
                  <a:pt x="891" y="1017"/>
                </a:lnTo>
                <a:lnTo>
                  <a:pt x="894" y="1006"/>
                </a:lnTo>
                <a:lnTo>
                  <a:pt x="894" y="996"/>
                </a:lnTo>
                <a:lnTo>
                  <a:pt x="894" y="996"/>
                </a:lnTo>
                <a:lnTo>
                  <a:pt x="894" y="985"/>
                </a:lnTo>
                <a:lnTo>
                  <a:pt x="891" y="977"/>
                </a:lnTo>
                <a:lnTo>
                  <a:pt x="891" y="977"/>
                </a:lnTo>
                <a:lnTo>
                  <a:pt x="887" y="969"/>
                </a:lnTo>
                <a:lnTo>
                  <a:pt x="883" y="962"/>
                </a:lnTo>
                <a:lnTo>
                  <a:pt x="883" y="962"/>
                </a:lnTo>
                <a:close/>
                <a:moveTo>
                  <a:pt x="871" y="989"/>
                </a:moveTo>
                <a:lnTo>
                  <a:pt x="871" y="989"/>
                </a:lnTo>
                <a:lnTo>
                  <a:pt x="868" y="993"/>
                </a:lnTo>
                <a:lnTo>
                  <a:pt x="866" y="994"/>
                </a:lnTo>
                <a:lnTo>
                  <a:pt x="866" y="994"/>
                </a:lnTo>
                <a:lnTo>
                  <a:pt x="863" y="997"/>
                </a:lnTo>
                <a:lnTo>
                  <a:pt x="859" y="997"/>
                </a:lnTo>
                <a:lnTo>
                  <a:pt x="859" y="997"/>
                </a:lnTo>
                <a:lnTo>
                  <a:pt x="851" y="998"/>
                </a:lnTo>
                <a:lnTo>
                  <a:pt x="851" y="998"/>
                </a:lnTo>
                <a:lnTo>
                  <a:pt x="843" y="997"/>
                </a:lnTo>
                <a:lnTo>
                  <a:pt x="843" y="997"/>
                </a:lnTo>
                <a:lnTo>
                  <a:pt x="836" y="994"/>
                </a:lnTo>
                <a:lnTo>
                  <a:pt x="836" y="994"/>
                </a:lnTo>
                <a:lnTo>
                  <a:pt x="834" y="993"/>
                </a:lnTo>
                <a:lnTo>
                  <a:pt x="832" y="989"/>
                </a:lnTo>
                <a:lnTo>
                  <a:pt x="832" y="989"/>
                </a:lnTo>
                <a:lnTo>
                  <a:pt x="831" y="986"/>
                </a:lnTo>
                <a:lnTo>
                  <a:pt x="830" y="981"/>
                </a:lnTo>
                <a:lnTo>
                  <a:pt x="830" y="981"/>
                </a:lnTo>
                <a:lnTo>
                  <a:pt x="831" y="977"/>
                </a:lnTo>
                <a:lnTo>
                  <a:pt x="832" y="973"/>
                </a:lnTo>
                <a:lnTo>
                  <a:pt x="832" y="973"/>
                </a:lnTo>
                <a:lnTo>
                  <a:pt x="834" y="970"/>
                </a:lnTo>
                <a:lnTo>
                  <a:pt x="836" y="969"/>
                </a:lnTo>
                <a:lnTo>
                  <a:pt x="836" y="969"/>
                </a:lnTo>
                <a:lnTo>
                  <a:pt x="840" y="966"/>
                </a:lnTo>
                <a:lnTo>
                  <a:pt x="843" y="966"/>
                </a:lnTo>
                <a:lnTo>
                  <a:pt x="843" y="966"/>
                </a:lnTo>
                <a:lnTo>
                  <a:pt x="851" y="965"/>
                </a:lnTo>
                <a:lnTo>
                  <a:pt x="851" y="965"/>
                </a:lnTo>
                <a:lnTo>
                  <a:pt x="859" y="966"/>
                </a:lnTo>
                <a:lnTo>
                  <a:pt x="859" y="966"/>
                </a:lnTo>
                <a:lnTo>
                  <a:pt x="863" y="966"/>
                </a:lnTo>
                <a:lnTo>
                  <a:pt x="866" y="969"/>
                </a:lnTo>
                <a:lnTo>
                  <a:pt x="866" y="969"/>
                </a:lnTo>
                <a:lnTo>
                  <a:pt x="868" y="970"/>
                </a:lnTo>
                <a:lnTo>
                  <a:pt x="871" y="973"/>
                </a:lnTo>
                <a:lnTo>
                  <a:pt x="871" y="973"/>
                </a:lnTo>
                <a:lnTo>
                  <a:pt x="872" y="977"/>
                </a:lnTo>
                <a:lnTo>
                  <a:pt x="872" y="981"/>
                </a:lnTo>
                <a:lnTo>
                  <a:pt x="872" y="981"/>
                </a:lnTo>
                <a:lnTo>
                  <a:pt x="872" y="986"/>
                </a:lnTo>
                <a:lnTo>
                  <a:pt x="871" y="989"/>
                </a:lnTo>
                <a:lnTo>
                  <a:pt x="871" y="989"/>
                </a:lnTo>
                <a:close/>
                <a:moveTo>
                  <a:pt x="603" y="656"/>
                </a:moveTo>
                <a:lnTo>
                  <a:pt x="603" y="656"/>
                </a:lnTo>
                <a:lnTo>
                  <a:pt x="603" y="649"/>
                </a:lnTo>
                <a:lnTo>
                  <a:pt x="602" y="644"/>
                </a:lnTo>
                <a:lnTo>
                  <a:pt x="599" y="640"/>
                </a:lnTo>
                <a:lnTo>
                  <a:pt x="596" y="636"/>
                </a:lnTo>
                <a:lnTo>
                  <a:pt x="592" y="632"/>
                </a:lnTo>
                <a:lnTo>
                  <a:pt x="588" y="629"/>
                </a:lnTo>
                <a:lnTo>
                  <a:pt x="584" y="628"/>
                </a:lnTo>
                <a:lnTo>
                  <a:pt x="579" y="628"/>
                </a:lnTo>
                <a:lnTo>
                  <a:pt x="579" y="628"/>
                </a:lnTo>
                <a:lnTo>
                  <a:pt x="574" y="628"/>
                </a:lnTo>
                <a:lnTo>
                  <a:pt x="570" y="629"/>
                </a:lnTo>
                <a:lnTo>
                  <a:pt x="566" y="632"/>
                </a:lnTo>
                <a:lnTo>
                  <a:pt x="562" y="636"/>
                </a:lnTo>
                <a:lnTo>
                  <a:pt x="559" y="640"/>
                </a:lnTo>
                <a:lnTo>
                  <a:pt x="556" y="644"/>
                </a:lnTo>
                <a:lnTo>
                  <a:pt x="555" y="649"/>
                </a:lnTo>
                <a:lnTo>
                  <a:pt x="555" y="656"/>
                </a:lnTo>
                <a:lnTo>
                  <a:pt x="555" y="656"/>
                </a:lnTo>
                <a:lnTo>
                  <a:pt x="555" y="661"/>
                </a:lnTo>
                <a:lnTo>
                  <a:pt x="556" y="666"/>
                </a:lnTo>
                <a:lnTo>
                  <a:pt x="559" y="672"/>
                </a:lnTo>
                <a:lnTo>
                  <a:pt x="562" y="676"/>
                </a:lnTo>
                <a:lnTo>
                  <a:pt x="566" y="678"/>
                </a:lnTo>
                <a:lnTo>
                  <a:pt x="570" y="681"/>
                </a:lnTo>
                <a:lnTo>
                  <a:pt x="574" y="682"/>
                </a:lnTo>
                <a:lnTo>
                  <a:pt x="579" y="682"/>
                </a:lnTo>
                <a:lnTo>
                  <a:pt x="579" y="682"/>
                </a:lnTo>
                <a:lnTo>
                  <a:pt x="584" y="682"/>
                </a:lnTo>
                <a:lnTo>
                  <a:pt x="588" y="681"/>
                </a:lnTo>
                <a:lnTo>
                  <a:pt x="592" y="678"/>
                </a:lnTo>
                <a:lnTo>
                  <a:pt x="596" y="676"/>
                </a:lnTo>
                <a:lnTo>
                  <a:pt x="599" y="672"/>
                </a:lnTo>
                <a:lnTo>
                  <a:pt x="602" y="666"/>
                </a:lnTo>
                <a:lnTo>
                  <a:pt x="603" y="661"/>
                </a:lnTo>
                <a:lnTo>
                  <a:pt x="603" y="656"/>
                </a:lnTo>
                <a:lnTo>
                  <a:pt x="603" y="656"/>
                </a:lnTo>
                <a:close/>
                <a:moveTo>
                  <a:pt x="930" y="1291"/>
                </a:moveTo>
                <a:lnTo>
                  <a:pt x="930" y="1291"/>
                </a:lnTo>
                <a:lnTo>
                  <a:pt x="926" y="1289"/>
                </a:lnTo>
                <a:lnTo>
                  <a:pt x="922" y="1289"/>
                </a:lnTo>
                <a:lnTo>
                  <a:pt x="914" y="1290"/>
                </a:lnTo>
                <a:lnTo>
                  <a:pt x="907" y="1294"/>
                </a:lnTo>
                <a:lnTo>
                  <a:pt x="904" y="1297"/>
                </a:lnTo>
                <a:lnTo>
                  <a:pt x="903" y="1299"/>
                </a:lnTo>
                <a:lnTo>
                  <a:pt x="903" y="1299"/>
                </a:lnTo>
                <a:lnTo>
                  <a:pt x="902" y="1303"/>
                </a:lnTo>
                <a:lnTo>
                  <a:pt x="900" y="1307"/>
                </a:lnTo>
                <a:lnTo>
                  <a:pt x="902" y="1314"/>
                </a:lnTo>
                <a:lnTo>
                  <a:pt x="906" y="1321"/>
                </a:lnTo>
                <a:lnTo>
                  <a:pt x="908" y="1323"/>
                </a:lnTo>
                <a:lnTo>
                  <a:pt x="912" y="1326"/>
                </a:lnTo>
                <a:lnTo>
                  <a:pt x="912" y="1326"/>
                </a:lnTo>
                <a:lnTo>
                  <a:pt x="919" y="1327"/>
                </a:lnTo>
                <a:lnTo>
                  <a:pt x="927" y="1327"/>
                </a:lnTo>
                <a:lnTo>
                  <a:pt x="934" y="1323"/>
                </a:lnTo>
                <a:lnTo>
                  <a:pt x="936" y="1321"/>
                </a:lnTo>
                <a:lnTo>
                  <a:pt x="938" y="1317"/>
                </a:lnTo>
                <a:lnTo>
                  <a:pt x="938" y="1317"/>
                </a:lnTo>
                <a:lnTo>
                  <a:pt x="939" y="1313"/>
                </a:lnTo>
                <a:lnTo>
                  <a:pt x="940" y="1310"/>
                </a:lnTo>
                <a:lnTo>
                  <a:pt x="939" y="1302"/>
                </a:lnTo>
                <a:lnTo>
                  <a:pt x="935" y="1295"/>
                </a:lnTo>
                <a:lnTo>
                  <a:pt x="930" y="1291"/>
                </a:lnTo>
                <a:lnTo>
                  <a:pt x="930" y="1291"/>
                </a:lnTo>
                <a:close/>
                <a:moveTo>
                  <a:pt x="1209" y="1077"/>
                </a:moveTo>
                <a:lnTo>
                  <a:pt x="1209" y="1077"/>
                </a:lnTo>
                <a:lnTo>
                  <a:pt x="1205" y="1078"/>
                </a:lnTo>
                <a:lnTo>
                  <a:pt x="1201" y="1080"/>
                </a:lnTo>
                <a:lnTo>
                  <a:pt x="1196" y="1085"/>
                </a:lnTo>
                <a:lnTo>
                  <a:pt x="1192" y="1092"/>
                </a:lnTo>
                <a:lnTo>
                  <a:pt x="1192" y="1096"/>
                </a:lnTo>
                <a:lnTo>
                  <a:pt x="1192" y="1100"/>
                </a:lnTo>
                <a:lnTo>
                  <a:pt x="1192" y="1100"/>
                </a:lnTo>
                <a:lnTo>
                  <a:pt x="1192" y="1104"/>
                </a:lnTo>
                <a:lnTo>
                  <a:pt x="1195" y="1108"/>
                </a:lnTo>
                <a:lnTo>
                  <a:pt x="1200" y="1113"/>
                </a:lnTo>
                <a:lnTo>
                  <a:pt x="1207" y="1117"/>
                </a:lnTo>
                <a:lnTo>
                  <a:pt x="1211" y="1117"/>
                </a:lnTo>
                <a:lnTo>
                  <a:pt x="1215" y="1117"/>
                </a:lnTo>
                <a:lnTo>
                  <a:pt x="1215" y="1117"/>
                </a:lnTo>
                <a:lnTo>
                  <a:pt x="1219" y="1116"/>
                </a:lnTo>
                <a:lnTo>
                  <a:pt x="1221" y="1114"/>
                </a:lnTo>
                <a:lnTo>
                  <a:pt x="1228" y="1109"/>
                </a:lnTo>
                <a:lnTo>
                  <a:pt x="1231" y="1102"/>
                </a:lnTo>
                <a:lnTo>
                  <a:pt x="1232" y="1098"/>
                </a:lnTo>
                <a:lnTo>
                  <a:pt x="1231" y="1094"/>
                </a:lnTo>
                <a:lnTo>
                  <a:pt x="1231" y="1094"/>
                </a:lnTo>
                <a:lnTo>
                  <a:pt x="1231" y="1090"/>
                </a:lnTo>
                <a:lnTo>
                  <a:pt x="1229" y="1086"/>
                </a:lnTo>
                <a:lnTo>
                  <a:pt x="1224" y="1081"/>
                </a:lnTo>
                <a:lnTo>
                  <a:pt x="1216" y="1077"/>
                </a:lnTo>
                <a:lnTo>
                  <a:pt x="1213" y="1077"/>
                </a:lnTo>
                <a:lnTo>
                  <a:pt x="1209" y="1077"/>
                </a:lnTo>
                <a:lnTo>
                  <a:pt x="1209" y="1077"/>
                </a:lnTo>
                <a:close/>
                <a:moveTo>
                  <a:pt x="274" y="1077"/>
                </a:moveTo>
                <a:lnTo>
                  <a:pt x="274" y="1077"/>
                </a:lnTo>
                <a:lnTo>
                  <a:pt x="270" y="1077"/>
                </a:lnTo>
                <a:lnTo>
                  <a:pt x="266" y="1077"/>
                </a:lnTo>
                <a:lnTo>
                  <a:pt x="259" y="1081"/>
                </a:lnTo>
                <a:lnTo>
                  <a:pt x="254" y="1086"/>
                </a:lnTo>
                <a:lnTo>
                  <a:pt x="253" y="1090"/>
                </a:lnTo>
                <a:lnTo>
                  <a:pt x="251" y="1094"/>
                </a:lnTo>
                <a:lnTo>
                  <a:pt x="251" y="1094"/>
                </a:lnTo>
                <a:lnTo>
                  <a:pt x="251" y="1098"/>
                </a:lnTo>
                <a:lnTo>
                  <a:pt x="251" y="1102"/>
                </a:lnTo>
                <a:lnTo>
                  <a:pt x="255" y="1109"/>
                </a:lnTo>
                <a:lnTo>
                  <a:pt x="261" y="1114"/>
                </a:lnTo>
                <a:lnTo>
                  <a:pt x="265" y="1116"/>
                </a:lnTo>
                <a:lnTo>
                  <a:pt x="269" y="1117"/>
                </a:lnTo>
                <a:lnTo>
                  <a:pt x="269" y="1117"/>
                </a:lnTo>
                <a:lnTo>
                  <a:pt x="273" y="1117"/>
                </a:lnTo>
                <a:lnTo>
                  <a:pt x="277" y="1117"/>
                </a:lnTo>
                <a:lnTo>
                  <a:pt x="283" y="1113"/>
                </a:lnTo>
                <a:lnTo>
                  <a:pt x="289" y="1108"/>
                </a:lnTo>
                <a:lnTo>
                  <a:pt x="290" y="1104"/>
                </a:lnTo>
                <a:lnTo>
                  <a:pt x="291" y="1100"/>
                </a:lnTo>
                <a:lnTo>
                  <a:pt x="291" y="1100"/>
                </a:lnTo>
                <a:lnTo>
                  <a:pt x="291" y="1096"/>
                </a:lnTo>
                <a:lnTo>
                  <a:pt x="290" y="1092"/>
                </a:lnTo>
                <a:lnTo>
                  <a:pt x="287" y="1085"/>
                </a:lnTo>
                <a:lnTo>
                  <a:pt x="282" y="1080"/>
                </a:lnTo>
                <a:lnTo>
                  <a:pt x="278" y="1078"/>
                </a:lnTo>
                <a:lnTo>
                  <a:pt x="274" y="1077"/>
                </a:lnTo>
                <a:lnTo>
                  <a:pt x="274" y="1077"/>
                </a:lnTo>
                <a:close/>
                <a:moveTo>
                  <a:pt x="554" y="1291"/>
                </a:moveTo>
                <a:lnTo>
                  <a:pt x="554" y="1291"/>
                </a:lnTo>
                <a:lnTo>
                  <a:pt x="550" y="1293"/>
                </a:lnTo>
                <a:lnTo>
                  <a:pt x="547" y="1295"/>
                </a:lnTo>
                <a:lnTo>
                  <a:pt x="543" y="1302"/>
                </a:lnTo>
                <a:lnTo>
                  <a:pt x="543" y="1310"/>
                </a:lnTo>
                <a:lnTo>
                  <a:pt x="544" y="1317"/>
                </a:lnTo>
                <a:lnTo>
                  <a:pt x="544" y="1317"/>
                </a:lnTo>
                <a:lnTo>
                  <a:pt x="547" y="1321"/>
                </a:lnTo>
                <a:lnTo>
                  <a:pt x="550" y="1323"/>
                </a:lnTo>
                <a:lnTo>
                  <a:pt x="556" y="1327"/>
                </a:lnTo>
                <a:lnTo>
                  <a:pt x="563" y="1327"/>
                </a:lnTo>
                <a:lnTo>
                  <a:pt x="571" y="1326"/>
                </a:lnTo>
                <a:lnTo>
                  <a:pt x="571" y="1326"/>
                </a:lnTo>
                <a:lnTo>
                  <a:pt x="574" y="1323"/>
                </a:lnTo>
                <a:lnTo>
                  <a:pt x="576" y="1321"/>
                </a:lnTo>
                <a:lnTo>
                  <a:pt x="580" y="1314"/>
                </a:lnTo>
                <a:lnTo>
                  <a:pt x="582" y="1307"/>
                </a:lnTo>
                <a:lnTo>
                  <a:pt x="580" y="1299"/>
                </a:lnTo>
                <a:lnTo>
                  <a:pt x="580" y="1299"/>
                </a:lnTo>
                <a:lnTo>
                  <a:pt x="578" y="1297"/>
                </a:lnTo>
                <a:lnTo>
                  <a:pt x="575" y="1294"/>
                </a:lnTo>
                <a:lnTo>
                  <a:pt x="568" y="1290"/>
                </a:lnTo>
                <a:lnTo>
                  <a:pt x="560" y="1289"/>
                </a:lnTo>
                <a:lnTo>
                  <a:pt x="558" y="1289"/>
                </a:lnTo>
                <a:lnTo>
                  <a:pt x="554" y="1291"/>
                </a:lnTo>
                <a:lnTo>
                  <a:pt x="554" y="1291"/>
                </a:lnTo>
                <a:close/>
                <a:moveTo>
                  <a:pt x="739" y="0"/>
                </a:moveTo>
                <a:lnTo>
                  <a:pt x="739" y="0"/>
                </a:lnTo>
                <a:lnTo>
                  <a:pt x="700" y="1"/>
                </a:lnTo>
                <a:lnTo>
                  <a:pt x="663" y="4"/>
                </a:lnTo>
                <a:lnTo>
                  <a:pt x="627" y="9"/>
                </a:lnTo>
                <a:lnTo>
                  <a:pt x="590" y="16"/>
                </a:lnTo>
                <a:lnTo>
                  <a:pt x="555" y="24"/>
                </a:lnTo>
                <a:lnTo>
                  <a:pt x="519" y="33"/>
                </a:lnTo>
                <a:lnTo>
                  <a:pt x="485" y="45"/>
                </a:lnTo>
                <a:lnTo>
                  <a:pt x="451" y="59"/>
                </a:lnTo>
                <a:lnTo>
                  <a:pt x="419" y="73"/>
                </a:lnTo>
                <a:lnTo>
                  <a:pt x="387" y="89"/>
                </a:lnTo>
                <a:lnTo>
                  <a:pt x="357" y="108"/>
                </a:lnTo>
                <a:lnTo>
                  <a:pt x="326" y="127"/>
                </a:lnTo>
                <a:lnTo>
                  <a:pt x="297" y="148"/>
                </a:lnTo>
                <a:lnTo>
                  <a:pt x="269" y="169"/>
                </a:lnTo>
                <a:lnTo>
                  <a:pt x="242" y="193"/>
                </a:lnTo>
                <a:lnTo>
                  <a:pt x="217" y="217"/>
                </a:lnTo>
                <a:lnTo>
                  <a:pt x="193" y="243"/>
                </a:lnTo>
                <a:lnTo>
                  <a:pt x="169" y="269"/>
                </a:lnTo>
                <a:lnTo>
                  <a:pt x="147" y="297"/>
                </a:lnTo>
                <a:lnTo>
                  <a:pt x="126" y="327"/>
                </a:lnTo>
                <a:lnTo>
                  <a:pt x="107" y="357"/>
                </a:lnTo>
                <a:lnTo>
                  <a:pt x="89" y="388"/>
                </a:lnTo>
                <a:lnTo>
                  <a:pt x="73" y="420"/>
                </a:lnTo>
                <a:lnTo>
                  <a:pt x="58" y="452"/>
                </a:lnTo>
                <a:lnTo>
                  <a:pt x="45" y="486"/>
                </a:lnTo>
                <a:lnTo>
                  <a:pt x="33" y="520"/>
                </a:lnTo>
                <a:lnTo>
                  <a:pt x="24" y="556"/>
                </a:lnTo>
                <a:lnTo>
                  <a:pt x="16" y="590"/>
                </a:lnTo>
                <a:lnTo>
                  <a:pt x="9" y="628"/>
                </a:lnTo>
                <a:lnTo>
                  <a:pt x="4" y="664"/>
                </a:lnTo>
                <a:lnTo>
                  <a:pt x="1" y="702"/>
                </a:lnTo>
                <a:lnTo>
                  <a:pt x="0" y="740"/>
                </a:lnTo>
                <a:lnTo>
                  <a:pt x="0" y="740"/>
                </a:lnTo>
                <a:lnTo>
                  <a:pt x="1" y="778"/>
                </a:lnTo>
                <a:lnTo>
                  <a:pt x="4" y="816"/>
                </a:lnTo>
                <a:lnTo>
                  <a:pt x="9" y="852"/>
                </a:lnTo>
                <a:lnTo>
                  <a:pt x="16" y="889"/>
                </a:lnTo>
                <a:lnTo>
                  <a:pt x="24" y="925"/>
                </a:lnTo>
                <a:lnTo>
                  <a:pt x="33" y="960"/>
                </a:lnTo>
                <a:lnTo>
                  <a:pt x="45" y="994"/>
                </a:lnTo>
                <a:lnTo>
                  <a:pt x="58" y="1028"/>
                </a:lnTo>
                <a:lnTo>
                  <a:pt x="73" y="1060"/>
                </a:lnTo>
                <a:lnTo>
                  <a:pt x="89" y="1092"/>
                </a:lnTo>
                <a:lnTo>
                  <a:pt x="107" y="1122"/>
                </a:lnTo>
                <a:lnTo>
                  <a:pt x="126" y="1153"/>
                </a:lnTo>
                <a:lnTo>
                  <a:pt x="147" y="1182"/>
                </a:lnTo>
                <a:lnTo>
                  <a:pt x="169" y="1210"/>
                </a:lnTo>
                <a:lnTo>
                  <a:pt x="193" y="1237"/>
                </a:lnTo>
                <a:lnTo>
                  <a:pt x="217" y="1262"/>
                </a:lnTo>
                <a:lnTo>
                  <a:pt x="242" y="1286"/>
                </a:lnTo>
                <a:lnTo>
                  <a:pt x="269" y="1310"/>
                </a:lnTo>
                <a:lnTo>
                  <a:pt x="297" y="1331"/>
                </a:lnTo>
                <a:lnTo>
                  <a:pt x="326" y="1353"/>
                </a:lnTo>
                <a:lnTo>
                  <a:pt x="357" y="1371"/>
                </a:lnTo>
                <a:lnTo>
                  <a:pt x="387" y="1390"/>
                </a:lnTo>
                <a:lnTo>
                  <a:pt x="419" y="1406"/>
                </a:lnTo>
                <a:lnTo>
                  <a:pt x="451" y="1421"/>
                </a:lnTo>
                <a:lnTo>
                  <a:pt x="485" y="1434"/>
                </a:lnTo>
                <a:lnTo>
                  <a:pt x="519" y="1446"/>
                </a:lnTo>
                <a:lnTo>
                  <a:pt x="555" y="1455"/>
                </a:lnTo>
                <a:lnTo>
                  <a:pt x="590" y="1463"/>
                </a:lnTo>
                <a:lnTo>
                  <a:pt x="627" y="1470"/>
                </a:lnTo>
                <a:lnTo>
                  <a:pt x="663" y="1475"/>
                </a:lnTo>
                <a:lnTo>
                  <a:pt x="700" y="1478"/>
                </a:lnTo>
                <a:lnTo>
                  <a:pt x="739" y="1479"/>
                </a:lnTo>
                <a:lnTo>
                  <a:pt x="739" y="1479"/>
                </a:lnTo>
                <a:lnTo>
                  <a:pt x="776" y="1478"/>
                </a:lnTo>
                <a:lnTo>
                  <a:pt x="815" y="1475"/>
                </a:lnTo>
                <a:lnTo>
                  <a:pt x="851" y="1470"/>
                </a:lnTo>
                <a:lnTo>
                  <a:pt x="888" y="1463"/>
                </a:lnTo>
                <a:lnTo>
                  <a:pt x="923" y="1455"/>
                </a:lnTo>
                <a:lnTo>
                  <a:pt x="959" y="1446"/>
                </a:lnTo>
                <a:lnTo>
                  <a:pt x="993" y="1434"/>
                </a:lnTo>
                <a:lnTo>
                  <a:pt x="1027" y="1421"/>
                </a:lnTo>
                <a:lnTo>
                  <a:pt x="1059" y="1406"/>
                </a:lnTo>
                <a:lnTo>
                  <a:pt x="1091" y="1390"/>
                </a:lnTo>
                <a:lnTo>
                  <a:pt x="1121" y="1371"/>
                </a:lnTo>
                <a:lnTo>
                  <a:pt x="1152" y="1353"/>
                </a:lnTo>
                <a:lnTo>
                  <a:pt x="1181" y="1331"/>
                </a:lnTo>
                <a:lnTo>
                  <a:pt x="1209" y="1310"/>
                </a:lnTo>
                <a:lnTo>
                  <a:pt x="1236" y="1286"/>
                </a:lnTo>
                <a:lnTo>
                  <a:pt x="1261" y="1262"/>
                </a:lnTo>
                <a:lnTo>
                  <a:pt x="1285" y="1237"/>
                </a:lnTo>
                <a:lnTo>
                  <a:pt x="1309" y="1210"/>
                </a:lnTo>
                <a:lnTo>
                  <a:pt x="1331" y="1182"/>
                </a:lnTo>
                <a:lnTo>
                  <a:pt x="1352" y="1153"/>
                </a:lnTo>
                <a:lnTo>
                  <a:pt x="1371" y="1122"/>
                </a:lnTo>
                <a:lnTo>
                  <a:pt x="1389" y="1092"/>
                </a:lnTo>
                <a:lnTo>
                  <a:pt x="1405" y="1060"/>
                </a:lnTo>
                <a:lnTo>
                  <a:pt x="1420" y="1028"/>
                </a:lnTo>
                <a:lnTo>
                  <a:pt x="1433" y="994"/>
                </a:lnTo>
                <a:lnTo>
                  <a:pt x="1445" y="960"/>
                </a:lnTo>
                <a:lnTo>
                  <a:pt x="1454" y="925"/>
                </a:lnTo>
                <a:lnTo>
                  <a:pt x="1462" y="889"/>
                </a:lnTo>
                <a:lnTo>
                  <a:pt x="1469" y="852"/>
                </a:lnTo>
                <a:lnTo>
                  <a:pt x="1474" y="816"/>
                </a:lnTo>
                <a:lnTo>
                  <a:pt x="1477" y="778"/>
                </a:lnTo>
                <a:lnTo>
                  <a:pt x="1478" y="740"/>
                </a:lnTo>
                <a:lnTo>
                  <a:pt x="1478" y="740"/>
                </a:lnTo>
                <a:lnTo>
                  <a:pt x="1477" y="702"/>
                </a:lnTo>
                <a:lnTo>
                  <a:pt x="1474" y="664"/>
                </a:lnTo>
                <a:lnTo>
                  <a:pt x="1469" y="628"/>
                </a:lnTo>
                <a:lnTo>
                  <a:pt x="1462" y="590"/>
                </a:lnTo>
                <a:lnTo>
                  <a:pt x="1454" y="556"/>
                </a:lnTo>
                <a:lnTo>
                  <a:pt x="1445" y="520"/>
                </a:lnTo>
                <a:lnTo>
                  <a:pt x="1433" y="486"/>
                </a:lnTo>
                <a:lnTo>
                  <a:pt x="1420" y="452"/>
                </a:lnTo>
                <a:lnTo>
                  <a:pt x="1405" y="420"/>
                </a:lnTo>
                <a:lnTo>
                  <a:pt x="1389" y="388"/>
                </a:lnTo>
                <a:lnTo>
                  <a:pt x="1371" y="357"/>
                </a:lnTo>
                <a:lnTo>
                  <a:pt x="1352" y="327"/>
                </a:lnTo>
                <a:lnTo>
                  <a:pt x="1331" y="297"/>
                </a:lnTo>
                <a:lnTo>
                  <a:pt x="1309" y="269"/>
                </a:lnTo>
                <a:lnTo>
                  <a:pt x="1285" y="243"/>
                </a:lnTo>
                <a:lnTo>
                  <a:pt x="1261" y="217"/>
                </a:lnTo>
                <a:lnTo>
                  <a:pt x="1236" y="193"/>
                </a:lnTo>
                <a:lnTo>
                  <a:pt x="1209" y="169"/>
                </a:lnTo>
                <a:lnTo>
                  <a:pt x="1181" y="148"/>
                </a:lnTo>
                <a:lnTo>
                  <a:pt x="1152" y="127"/>
                </a:lnTo>
                <a:lnTo>
                  <a:pt x="1121" y="108"/>
                </a:lnTo>
                <a:lnTo>
                  <a:pt x="1091" y="89"/>
                </a:lnTo>
                <a:lnTo>
                  <a:pt x="1059" y="73"/>
                </a:lnTo>
                <a:lnTo>
                  <a:pt x="1027" y="59"/>
                </a:lnTo>
                <a:lnTo>
                  <a:pt x="993" y="45"/>
                </a:lnTo>
                <a:lnTo>
                  <a:pt x="959" y="33"/>
                </a:lnTo>
                <a:lnTo>
                  <a:pt x="923" y="24"/>
                </a:lnTo>
                <a:lnTo>
                  <a:pt x="888" y="16"/>
                </a:lnTo>
                <a:lnTo>
                  <a:pt x="851" y="9"/>
                </a:lnTo>
                <a:lnTo>
                  <a:pt x="815" y="4"/>
                </a:lnTo>
                <a:lnTo>
                  <a:pt x="776" y="1"/>
                </a:lnTo>
                <a:lnTo>
                  <a:pt x="739" y="0"/>
                </a:lnTo>
                <a:lnTo>
                  <a:pt x="739" y="0"/>
                </a:lnTo>
                <a:close/>
                <a:moveTo>
                  <a:pt x="739" y="1474"/>
                </a:moveTo>
                <a:lnTo>
                  <a:pt x="739" y="1474"/>
                </a:lnTo>
                <a:lnTo>
                  <a:pt x="702" y="1473"/>
                </a:lnTo>
                <a:lnTo>
                  <a:pt x="664" y="1470"/>
                </a:lnTo>
                <a:lnTo>
                  <a:pt x="627" y="1465"/>
                </a:lnTo>
                <a:lnTo>
                  <a:pt x="591" y="1458"/>
                </a:lnTo>
                <a:lnTo>
                  <a:pt x="556" y="1450"/>
                </a:lnTo>
                <a:lnTo>
                  <a:pt x="522" y="1441"/>
                </a:lnTo>
                <a:lnTo>
                  <a:pt x="487" y="1429"/>
                </a:lnTo>
                <a:lnTo>
                  <a:pt x="454" y="1415"/>
                </a:lnTo>
                <a:lnTo>
                  <a:pt x="422" y="1401"/>
                </a:lnTo>
                <a:lnTo>
                  <a:pt x="390" y="1385"/>
                </a:lnTo>
                <a:lnTo>
                  <a:pt x="359" y="1367"/>
                </a:lnTo>
                <a:lnTo>
                  <a:pt x="329" y="1347"/>
                </a:lnTo>
                <a:lnTo>
                  <a:pt x="301" y="1327"/>
                </a:lnTo>
                <a:lnTo>
                  <a:pt x="273" y="1306"/>
                </a:lnTo>
                <a:lnTo>
                  <a:pt x="246" y="1282"/>
                </a:lnTo>
                <a:lnTo>
                  <a:pt x="221" y="1258"/>
                </a:lnTo>
                <a:lnTo>
                  <a:pt x="197" y="1233"/>
                </a:lnTo>
                <a:lnTo>
                  <a:pt x="173" y="1206"/>
                </a:lnTo>
                <a:lnTo>
                  <a:pt x="151" y="1178"/>
                </a:lnTo>
                <a:lnTo>
                  <a:pt x="131" y="1150"/>
                </a:lnTo>
                <a:lnTo>
                  <a:pt x="111" y="1120"/>
                </a:lnTo>
                <a:lnTo>
                  <a:pt x="94" y="1089"/>
                </a:lnTo>
                <a:lnTo>
                  <a:pt x="78" y="1058"/>
                </a:lnTo>
                <a:lnTo>
                  <a:pt x="64" y="1025"/>
                </a:lnTo>
                <a:lnTo>
                  <a:pt x="50" y="992"/>
                </a:lnTo>
                <a:lnTo>
                  <a:pt x="38" y="958"/>
                </a:lnTo>
                <a:lnTo>
                  <a:pt x="29" y="922"/>
                </a:lnTo>
                <a:lnTo>
                  <a:pt x="21" y="888"/>
                </a:lnTo>
                <a:lnTo>
                  <a:pt x="14" y="852"/>
                </a:lnTo>
                <a:lnTo>
                  <a:pt x="9" y="814"/>
                </a:lnTo>
                <a:lnTo>
                  <a:pt x="6" y="777"/>
                </a:lnTo>
                <a:lnTo>
                  <a:pt x="6" y="740"/>
                </a:lnTo>
                <a:lnTo>
                  <a:pt x="6" y="740"/>
                </a:lnTo>
                <a:lnTo>
                  <a:pt x="6" y="702"/>
                </a:lnTo>
                <a:lnTo>
                  <a:pt x="9" y="665"/>
                </a:lnTo>
                <a:lnTo>
                  <a:pt x="14" y="628"/>
                </a:lnTo>
                <a:lnTo>
                  <a:pt x="21" y="592"/>
                </a:lnTo>
                <a:lnTo>
                  <a:pt x="29" y="557"/>
                </a:lnTo>
                <a:lnTo>
                  <a:pt x="38" y="522"/>
                </a:lnTo>
                <a:lnTo>
                  <a:pt x="50" y="488"/>
                </a:lnTo>
                <a:lnTo>
                  <a:pt x="64" y="454"/>
                </a:lnTo>
                <a:lnTo>
                  <a:pt x="78" y="423"/>
                </a:lnTo>
                <a:lnTo>
                  <a:pt x="94" y="391"/>
                </a:lnTo>
                <a:lnTo>
                  <a:pt x="111" y="360"/>
                </a:lnTo>
                <a:lnTo>
                  <a:pt x="131" y="331"/>
                </a:lnTo>
                <a:lnTo>
                  <a:pt x="151" y="301"/>
                </a:lnTo>
                <a:lnTo>
                  <a:pt x="173" y="273"/>
                </a:lnTo>
                <a:lnTo>
                  <a:pt x="197" y="247"/>
                </a:lnTo>
                <a:lnTo>
                  <a:pt x="221" y="221"/>
                </a:lnTo>
                <a:lnTo>
                  <a:pt x="246" y="197"/>
                </a:lnTo>
                <a:lnTo>
                  <a:pt x="273" y="175"/>
                </a:lnTo>
                <a:lnTo>
                  <a:pt x="301" y="152"/>
                </a:lnTo>
                <a:lnTo>
                  <a:pt x="329" y="132"/>
                </a:lnTo>
                <a:lnTo>
                  <a:pt x="359" y="112"/>
                </a:lnTo>
                <a:lnTo>
                  <a:pt x="390" y="95"/>
                </a:lnTo>
                <a:lnTo>
                  <a:pt x="422" y="79"/>
                </a:lnTo>
                <a:lnTo>
                  <a:pt x="454" y="64"/>
                </a:lnTo>
                <a:lnTo>
                  <a:pt x="487" y="51"/>
                </a:lnTo>
                <a:lnTo>
                  <a:pt x="522" y="40"/>
                </a:lnTo>
                <a:lnTo>
                  <a:pt x="556" y="29"/>
                </a:lnTo>
                <a:lnTo>
                  <a:pt x="591" y="21"/>
                </a:lnTo>
                <a:lnTo>
                  <a:pt x="627" y="15"/>
                </a:lnTo>
                <a:lnTo>
                  <a:pt x="664" y="11"/>
                </a:lnTo>
                <a:lnTo>
                  <a:pt x="702" y="7"/>
                </a:lnTo>
                <a:lnTo>
                  <a:pt x="739" y="7"/>
                </a:lnTo>
                <a:lnTo>
                  <a:pt x="739" y="7"/>
                </a:lnTo>
                <a:lnTo>
                  <a:pt x="776" y="7"/>
                </a:lnTo>
                <a:lnTo>
                  <a:pt x="814" y="11"/>
                </a:lnTo>
                <a:lnTo>
                  <a:pt x="851" y="15"/>
                </a:lnTo>
                <a:lnTo>
                  <a:pt x="887" y="21"/>
                </a:lnTo>
                <a:lnTo>
                  <a:pt x="922" y="29"/>
                </a:lnTo>
                <a:lnTo>
                  <a:pt x="958" y="40"/>
                </a:lnTo>
                <a:lnTo>
                  <a:pt x="991" y="51"/>
                </a:lnTo>
                <a:lnTo>
                  <a:pt x="1024" y="64"/>
                </a:lnTo>
                <a:lnTo>
                  <a:pt x="1056" y="79"/>
                </a:lnTo>
                <a:lnTo>
                  <a:pt x="1088" y="95"/>
                </a:lnTo>
                <a:lnTo>
                  <a:pt x="1119" y="112"/>
                </a:lnTo>
                <a:lnTo>
                  <a:pt x="1149" y="132"/>
                </a:lnTo>
                <a:lnTo>
                  <a:pt x="1177" y="152"/>
                </a:lnTo>
                <a:lnTo>
                  <a:pt x="1205" y="175"/>
                </a:lnTo>
                <a:lnTo>
                  <a:pt x="1232" y="197"/>
                </a:lnTo>
                <a:lnTo>
                  <a:pt x="1257" y="221"/>
                </a:lnTo>
                <a:lnTo>
                  <a:pt x="1281" y="247"/>
                </a:lnTo>
                <a:lnTo>
                  <a:pt x="1305" y="273"/>
                </a:lnTo>
                <a:lnTo>
                  <a:pt x="1327" y="301"/>
                </a:lnTo>
                <a:lnTo>
                  <a:pt x="1347" y="331"/>
                </a:lnTo>
                <a:lnTo>
                  <a:pt x="1367" y="360"/>
                </a:lnTo>
                <a:lnTo>
                  <a:pt x="1384" y="391"/>
                </a:lnTo>
                <a:lnTo>
                  <a:pt x="1400" y="423"/>
                </a:lnTo>
                <a:lnTo>
                  <a:pt x="1414" y="454"/>
                </a:lnTo>
                <a:lnTo>
                  <a:pt x="1428" y="488"/>
                </a:lnTo>
                <a:lnTo>
                  <a:pt x="1440" y="522"/>
                </a:lnTo>
                <a:lnTo>
                  <a:pt x="1449" y="557"/>
                </a:lnTo>
                <a:lnTo>
                  <a:pt x="1457" y="592"/>
                </a:lnTo>
                <a:lnTo>
                  <a:pt x="1464" y="628"/>
                </a:lnTo>
                <a:lnTo>
                  <a:pt x="1469" y="665"/>
                </a:lnTo>
                <a:lnTo>
                  <a:pt x="1472" y="702"/>
                </a:lnTo>
                <a:lnTo>
                  <a:pt x="1472" y="740"/>
                </a:lnTo>
                <a:lnTo>
                  <a:pt x="1472" y="740"/>
                </a:lnTo>
                <a:lnTo>
                  <a:pt x="1472" y="777"/>
                </a:lnTo>
                <a:lnTo>
                  <a:pt x="1469" y="814"/>
                </a:lnTo>
                <a:lnTo>
                  <a:pt x="1464" y="852"/>
                </a:lnTo>
                <a:lnTo>
                  <a:pt x="1457" y="888"/>
                </a:lnTo>
                <a:lnTo>
                  <a:pt x="1449" y="922"/>
                </a:lnTo>
                <a:lnTo>
                  <a:pt x="1440" y="958"/>
                </a:lnTo>
                <a:lnTo>
                  <a:pt x="1428" y="992"/>
                </a:lnTo>
                <a:lnTo>
                  <a:pt x="1414" y="1025"/>
                </a:lnTo>
                <a:lnTo>
                  <a:pt x="1400" y="1058"/>
                </a:lnTo>
                <a:lnTo>
                  <a:pt x="1384" y="1089"/>
                </a:lnTo>
                <a:lnTo>
                  <a:pt x="1367" y="1120"/>
                </a:lnTo>
                <a:lnTo>
                  <a:pt x="1347" y="1150"/>
                </a:lnTo>
                <a:lnTo>
                  <a:pt x="1327" y="1178"/>
                </a:lnTo>
                <a:lnTo>
                  <a:pt x="1305" y="1206"/>
                </a:lnTo>
                <a:lnTo>
                  <a:pt x="1281" y="1233"/>
                </a:lnTo>
                <a:lnTo>
                  <a:pt x="1257" y="1258"/>
                </a:lnTo>
                <a:lnTo>
                  <a:pt x="1232" y="1282"/>
                </a:lnTo>
                <a:lnTo>
                  <a:pt x="1205" y="1306"/>
                </a:lnTo>
                <a:lnTo>
                  <a:pt x="1177" y="1327"/>
                </a:lnTo>
                <a:lnTo>
                  <a:pt x="1149" y="1347"/>
                </a:lnTo>
                <a:lnTo>
                  <a:pt x="1119" y="1367"/>
                </a:lnTo>
                <a:lnTo>
                  <a:pt x="1088" y="1385"/>
                </a:lnTo>
                <a:lnTo>
                  <a:pt x="1056" y="1401"/>
                </a:lnTo>
                <a:lnTo>
                  <a:pt x="1024" y="1415"/>
                </a:lnTo>
                <a:lnTo>
                  <a:pt x="991" y="1429"/>
                </a:lnTo>
                <a:lnTo>
                  <a:pt x="958" y="1441"/>
                </a:lnTo>
                <a:lnTo>
                  <a:pt x="922" y="1450"/>
                </a:lnTo>
                <a:lnTo>
                  <a:pt x="887" y="1458"/>
                </a:lnTo>
                <a:lnTo>
                  <a:pt x="851" y="1465"/>
                </a:lnTo>
                <a:lnTo>
                  <a:pt x="814" y="1470"/>
                </a:lnTo>
                <a:lnTo>
                  <a:pt x="776" y="1473"/>
                </a:lnTo>
                <a:lnTo>
                  <a:pt x="739" y="1474"/>
                </a:lnTo>
                <a:lnTo>
                  <a:pt x="739" y="1474"/>
                </a:lnTo>
                <a:close/>
                <a:moveTo>
                  <a:pt x="739" y="41"/>
                </a:moveTo>
                <a:lnTo>
                  <a:pt x="739" y="41"/>
                </a:lnTo>
                <a:lnTo>
                  <a:pt x="703" y="43"/>
                </a:lnTo>
                <a:lnTo>
                  <a:pt x="667" y="45"/>
                </a:lnTo>
                <a:lnTo>
                  <a:pt x="632" y="49"/>
                </a:lnTo>
                <a:lnTo>
                  <a:pt x="598" y="56"/>
                </a:lnTo>
                <a:lnTo>
                  <a:pt x="564" y="63"/>
                </a:lnTo>
                <a:lnTo>
                  <a:pt x="531" y="72"/>
                </a:lnTo>
                <a:lnTo>
                  <a:pt x="499" y="84"/>
                </a:lnTo>
                <a:lnTo>
                  <a:pt x="467" y="96"/>
                </a:lnTo>
                <a:lnTo>
                  <a:pt x="437" y="111"/>
                </a:lnTo>
                <a:lnTo>
                  <a:pt x="406" y="125"/>
                </a:lnTo>
                <a:lnTo>
                  <a:pt x="377" y="143"/>
                </a:lnTo>
                <a:lnTo>
                  <a:pt x="349" y="160"/>
                </a:lnTo>
                <a:lnTo>
                  <a:pt x="321" y="180"/>
                </a:lnTo>
                <a:lnTo>
                  <a:pt x="295" y="201"/>
                </a:lnTo>
                <a:lnTo>
                  <a:pt x="270" y="223"/>
                </a:lnTo>
                <a:lnTo>
                  <a:pt x="245" y="245"/>
                </a:lnTo>
                <a:lnTo>
                  <a:pt x="222" y="271"/>
                </a:lnTo>
                <a:lnTo>
                  <a:pt x="201" y="296"/>
                </a:lnTo>
                <a:lnTo>
                  <a:pt x="179" y="321"/>
                </a:lnTo>
                <a:lnTo>
                  <a:pt x="159" y="349"/>
                </a:lnTo>
                <a:lnTo>
                  <a:pt x="142" y="377"/>
                </a:lnTo>
                <a:lnTo>
                  <a:pt x="125" y="407"/>
                </a:lnTo>
                <a:lnTo>
                  <a:pt x="110" y="437"/>
                </a:lnTo>
                <a:lnTo>
                  <a:pt x="95" y="468"/>
                </a:lnTo>
                <a:lnTo>
                  <a:pt x="83" y="500"/>
                </a:lnTo>
                <a:lnTo>
                  <a:pt x="72" y="532"/>
                </a:lnTo>
                <a:lnTo>
                  <a:pt x="62" y="565"/>
                </a:lnTo>
                <a:lnTo>
                  <a:pt x="56" y="598"/>
                </a:lnTo>
                <a:lnTo>
                  <a:pt x="49" y="633"/>
                </a:lnTo>
                <a:lnTo>
                  <a:pt x="45" y="668"/>
                </a:lnTo>
                <a:lnTo>
                  <a:pt x="42" y="704"/>
                </a:lnTo>
                <a:lnTo>
                  <a:pt x="41" y="740"/>
                </a:lnTo>
                <a:lnTo>
                  <a:pt x="41" y="740"/>
                </a:lnTo>
                <a:lnTo>
                  <a:pt x="42" y="776"/>
                </a:lnTo>
                <a:lnTo>
                  <a:pt x="45" y="812"/>
                </a:lnTo>
                <a:lnTo>
                  <a:pt x="49" y="846"/>
                </a:lnTo>
                <a:lnTo>
                  <a:pt x="56" y="881"/>
                </a:lnTo>
                <a:lnTo>
                  <a:pt x="62" y="914"/>
                </a:lnTo>
                <a:lnTo>
                  <a:pt x="72" y="948"/>
                </a:lnTo>
                <a:lnTo>
                  <a:pt x="83" y="980"/>
                </a:lnTo>
                <a:lnTo>
                  <a:pt x="95" y="1012"/>
                </a:lnTo>
                <a:lnTo>
                  <a:pt x="110" y="1042"/>
                </a:lnTo>
                <a:lnTo>
                  <a:pt x="125" y="1073"/>
                </a:lnTo>
                <a:lnTo>
                  <a:pt x="142" y="1102"/>
                </a:lnTo>
                <a:lnTo>
                  <a:pt x="159" y="1130"/>
                </a:lnTo>
                <a:lnTo>
                  <a:pt x="179" y="1158"/>
                </a:lnTo>
                <a:lnTo>
                  <a:pt x="201" y="1184"/>
                </a:lnTo>
                <a:lnTo>
                  <a:pt x="222" y="1210"/>
                </a:lnTo>
                <a:lnTo>
                  <a:pt x="245" y="1234"/>
                </a:lnTo>
                <a:lnTo>
                  <a:pt x="270" y="1257"/>
                </a:lnTo>
                <a:lnTo>
                  <a:pt x="295" y="1280"/>
                </a:lnTo>
                <a:lnTo>
                  <a:pt x="321" y="1299"/>
                </a:lnTo>
                <a:lnTo>
                  <a:pt x="349" y="1319"/>
                </a:lnTo>
                <a:lnTo>
                  <a:pt x="377" y="1337"/>
                </a:lnTo>
                <a:lnTo>
                  <a:pt x="406" y="1354"/>
                </a:lnTo>
                <a:lnTo>
                  <a:pt x="437" y="1370"/>
                </a:lnTo>
                <a:lnTo>
                  <a:pt x="467" y="1383"/>
                </a:lnTo>
                <a:lnTo>
                  <a:pt x="499" y="1395"/>
                </a:lnTo>
                <a:lnTo>
                  <a:pt x="531" y="1407"/>
                </a:lnTo>
                <a:lnTo>
                  <a:pt x="564" y="1417"/>
                </a:lnTo>
                <a:lnTo>
                  <a:pt x="598" y="1425"/>
                </a:lnTo>
                <a:lnTo>
                  <a:pt x="632" y="1430"/>
                </a:lnTo>
                <a:lnTo>
                  <a:pt x="667" y="1435"/>
                </a:lnTo>
                <a:lnTo>
                  <a:pt x="703" y="1438"/>
                </a:lnTo>
                <a:lnTo>
                  <a:pt x="739" y="1438"/>
                </a:lnTo>
                <a:lnTo>
                  <a:pt x="739" y="1438"/>
                </a:lnTo>
                <a:lnTo>
                  <a:pt x="775" y="1438"/>
                </a:lnTo>
                <a:lnTo>
                  <a:pt x="811" y="1435"/>
                </a:lnTo>
                <a:lnTo>
                  <a:pt x="846" y="1430"/>
                </a:lnTo>
                <a:lnTo>
                  <a:pt x="880" y="1425"/>
                </a:lnTo>
                <a:lnTo>
                  <a:pt x="914" y="1417"/>
                </a:lnTo>
                <a:lnTo>
                  <a:pt x="947" y="1407"/>
                </a:lnTo>
                <a:lnTo>
                  <a:pt x="979" y="1395"/>
                </a:lnTo>
                <a:lnTo>
                  <a:pt x="1011" y="1383"/>
                </a:lnTo>
                <a:lnTo>
                  <a:pt x="1041" y="1370"/>
                </a:lnTo>
                <a:lnTo>
                  <a:pt x="1072" y="1354"/>
                </a:lnTo>
                <a:lnTo>
                  <a:pt x="1101" y="1337"/>
                </a:lnTo>
                <a:lnTo>
                  <a:pt x="1129" y="1319"/>
                </a:lnTo>
                <a:lnTo>
                  <a:pt x="1157" y="1299"/>
                </a:lnTo>
                <a:lnTo>
                  <a:pt x="1183" y="1280"/>
                </a:lnTo>
                <a:lnTo>
                  <a:pt x="1208" y="1257"/>
                </a:lnTo>
                <a:lnTo>
                  <a:pt x="1233" y="1234"/>
                </a:lnTo>
                <a:lnTo>
                  <a:pt x="1256" y="1210"/>
                </a:lnTo>
                <a:lnTo>
                  <a:pt x="1277" y="1184"/>
                </a:lnTo>
                <a:lnTo>
                  <a:pt x="1299" y="1158"/>
                </a:lnTo>
                <a:lnTo>
                  <a:pt x="1319" y="1130"/>
                </a:lnTo>
                <a:lnTo>
                  <a:pt x="1336" y="1102"/>
                </a:lnTo>
                <a:lnTo>
                  <a:pt x="1353" y="1073"/>
                </a:lnTo>
                <a:lnTo>
                  <a:pt x="1369" y="1042"/>
                </a:lnTo>
                <a:lnTo>
                  <a:pt x="1383" y="1012"/>
                </a:lnTo>
                <a:lnTo>
                  <a:pt x="1395" y="980"/>
                </a:lnTo>
                <a:lnTo>
                  <a:pt x="1407" y="948"/>
                </a:lnTo>
                <a:lnTo>
                  <a:pt x="1416" y="914"/>
                </a:lnTo>
                <a:lnTo>
                  <a:pt x="1424" y="881"/>
                </a:lnTo>
                <a:lnTo>
                  <a:pt x="1429" y="846"/>
                </a:lnTo>
                <a:lnTo>
                  <a:pt x="1433" y="812"/>
                </a:lnTo>
                <a:lnTo>
                  <a:pt x="1437" y="776"/>
                </a:lnTo>
                <a:lnTo>
                  <a:pt x="1437" y="740"/>
                </a:lnTo>
                <a:lnTo>
                  <a:pt x="1437" y="740"/>
                </a:lnTo>
                <a:lnTo>
                  <a:pt x="1437" y="704"/>
                </a:lnTo>
                <a:lnTo>
                  <a:pt x="1433" y="668"/>
                </a:lnTo>
                <a:lnTo>
                  <a:pt x="1429" y="633"/>
                </a:lnTo>
                <a:lnTo>
                  <a:pt x="1424" y="598"/>
                </a:lnTo>
                <a:lnTo>
                  <a:pt x="1416" y="565"/>
                </a:lnTo>
                <a:lnTo>
                  <a:pt x="1407" y="532"/>
                </a:lnTo>
                <a:lnTo>
                  <a:pt x="1395" y="500"/>
                </a:lnTo>
                <a:lnTo>
                  <a:pt x="1383" y="468"/>
                </a:lnTo>
                <a:lnTo>
                  <a:pt x="1369" y="437"/>
                </a:lnTo>
                <a:lnTo>
                  <a:pt x="1353" y="407"/>
                </a:lnTo>
                <a:lnTo>
                  <a:pt x="1336" y="377"/>
                </a:lnTo>
                <a:lnTo>
                  <a:pt x="1319" y="349"/>
                </a:lnTo>
                <a:lnTo>
                  <a:pt x="1299" y="321"/>
                </a:lnTo>
                <a:lnTo>
                  <a:pt x="1277" y="296"/>
                </a:lnTo>
                <a:lnTo>
                  <a:pt x="1256" y="271"/>
                </a:lnTo>
                <a:lnTo>
                  <a:pt x="1233" y="245"/>
                </a:lnTo>
                <a:lnTo>
                  <a:pt x="1208" y="223"/>
                </a:lnTo>
                <a:lnTo>
                  <a:pt x="1183" y="201"/>
                </a:lnTo>
                <a:lnTo>
                  <a:pt x="1157" y="180"/>
                </a:lnTo>
                <a:lnTo>
                  <a:pt x="1129" y="160"/>
                </a:lnTo>
                <a:lnTo>
                  <a:pt x="1101" y="143"/>
                </a:lnTo>
                <a:lnTo>
                  <a:pt x="1072" y="125"/>
                </a:lnTo>
                <a:lnTo>
                  <a:pt x="1041" y="111"/>
                </a:lnTo>
                <a:lnTo>
                  <a:pt x="1011" y="96"/>
                </a:lnTo>
                <a:lnTo>
                  <a:pt x="979" y="84"/>
                </a:lnTo>
                <a:lnTo>
                  <a:pt x="947" y="72"/>
                </a:lnTo>
                <a:lnTo>
                  <a:pt x="914" y="63"/>
                </a:lnTo>
                <a:lnTo>
                  <a:pt x="880" y="56"/>
                </a:lnTo>
                <a:lnTo>
                  <a:pt x="846" y="49"/>
                </a:lnTo>
                <a:lnTo>
                  <a:pt x="811" y="45"/>
                </a:lnTo>
                <a:lnTo>
                  <a:pt x="775" y="43"/>
                </a:lnTo>
                <a:lnTo>
                  <a:pt x="739" y="41"/>
                </a:lnTo>
                <a:lnTo>
                  <a:pt x="739" y="41"/>
                </a:lnTo>
                <a:close/>
                <a:moveTo>
                  <a:pt x="1384" y="644"/>
                </a:moveTo>
                <a:lnTo>
                  <a:pt x="1331" y="665"/>
                </a:lnTo>
                <a:lnTo>
                  <a:pt x="1331" y="665"/>
                </a:lnTo>
                <a:lnTo>
                  <a:pt x="1388" y="672"/>
                </a:lnTo>
                <a:lnTo>
                  <a:pt x="1389" y="696"/>
                </a:lnTo>
                <a:lnTo>
                  <a:pt x="1312" y="677"/>
                </a:lnTo>
                <a:lnTo>
                  <a:pt x="1265" y="684"/>
                </a:lnTo>
                <a:lnTo>
                  <a:pt x="1263" y="660"/>
                </a:lnTo>
                <a:lnTo>
                  <a:pt x="1308" y="654"/>
                </a:lnTo>
                <a:lnTo>
                  <a:pt x="1380" y="618"/>
                </a:lnTo>
                <a:lnTo>
                  <a:pt x="1384" y="644"/>
                </a:lnTo>
                <a:close/>
                <a:moveTo>
                  <a:pt x="1329" y="844"/>
                </a:moveTo>
                <a:lnTo>
                  <a:pt x="1329" y="844"/>
                </a:lnTo>
                <a:lnTo>
                  <a:pt x="1328" y="850"/>
                </a:lnTo>
                <a:lnTo>
                  <a:pt x="1327" y="857"/>
                </a:lnTo>
                <a:lnTo>
                  <a:pt x="1323" y="868"/>
                </a:lnTo>
                <a:lnTo>
                  <a:pt x="1319" y="876"/>
                </a:lnTo>
                <a:lnTo>
                  <a:pt x="1316" y="878"/>
                </a:lnTo>
                <a:lnTo>
                  <a:pt x="1316" y="878"/>
                </a:lnTo>
                <a:lnTo>
                  <a:pt x="1315" y="876"/>
                </a:lnTo>
                <a:lnTo>
                  <a:pt x="1311" y="868"/>
                </a:lnTo>
                <a:lnTo>
                  <a:pt x="1307" y="857"/>
                </a:lnTo>
                <a:lnTo>
                  <a:pt x="1305" y="850"/>
                </a:lnTo>
                <a:lnTo>
                  <a:pt x="1305" y="844"/>
                </a:lnTo>
                <a:lnTo>
                  <a:pt x="1305" y="844"/>
                </a:lnTo>
                <a:lnTo>
                  <a:pt x="1305" y="837"/>
                </a:lnTo>
                <a:lnTo>
                  <a:pt x="1307" y="830"/>
                </a:lnTo>
                <a:lnTo>
                  <a:pt x="1311" y="820"/>
                </a:lnTo>
                <a:lnTo>
                  <a:pt x="1315" y="812"/>
                </a:lnTo>
                <a:lnTo>
                  <a:pt x="1317" y="809"/>
                </a:lnTo>
                <a:lnTo>
                  <a:pt x="1317" y="809"/>
                </a:lnTo>
                <a:lnTo>
                  <a:pt x="1319" y="812"/>
                </a:lnTo>
                <a:lnTo>
                  <a:pt x="1323" y="820"/>
                </a:lnTo>
                <a:lnTo>
                  <a:pt x="1327" y="830"/>
                </a:lnTo>
                <a:lnTo>
                  <a:pt x="1328" y="837"/>
                </a:lnTo>
                <a:lnTo>
                  <a:pt x="1329" y="844"/>
                </a:lnTo>
                <a:lnTo>
                  <a:pt x="1329" y="844"/>
                </a:lnTo>
                <a:close/>
                <a:moveTo>
                  <a:pt x="1295" y="944"/>
                </a:moveTo>
                <a:lnTo>
                  <a:pt x="1295" y="944"/>
                </a:lnTo>
                <a:lnTo>
                  <a:pt x="1292" y="941"/>
                </a:lnTo>
                <a:lnTo>
                  <a:pt x="1284" y="930"/>
                </a:lnTo>
                <a:lnTo>
                  <a:pt x="1276" y="916"/>
                </a:lnTo>
                <a:lnTo>
                  <a:pt x="1272" y="906"/>
                </a:lnTo>
                <a:lnTo>
                  <a:pt x="1268" y="896"/>
                </a:lnTo>
                <a:lnTo>
                  <a:pt x="1268" y="896"/>
                </a:lnTo>
                <a:lnTo>
                  <a:pt x="1267" y="885"/>
                </a:lnTo>
                <a:lnTo>
                  <a:pt x="1265" y="876"/>
                </a:lnTo>
                <a:lnTo>
                  <a:pt x="1267" y="861"/>
                </a:lnTo>
                <a:lnTo>
                  <a:pt x="1268" y="850"/>
                </a:lnTo>
                <a:lnTo>
                  <a:pt x="1269" y="848"/>
                </a:lnTo>
                <a:lnTo>
                  <a:pt x="1269" y="848"/>
                </a:lnTo>
                <a:lnTo>
                  <a:pt x="1273" y="850"/>
                </a:lnTo>
                <a:lnTo>
                  <a:pt x="1281" y="858"/>
                </a:lnTo>
                <a:lnTo>
                  <a:pt x="1285" y="865"/>
                </a:lnTo>
                <a:lnTo>
                  <a:pt x="1289" y="873"/>
                </a:lnTo>
                <a:lnTo>
                  <a:pt x="1293" y="881"/>
                </a:lnTo>
                <a:lnTo>
                  <a:pt x="1297" y="892"/>
                </a:lnTo>
                <a:lnTo>
                  <a:pt x="1297" y="892"/>
                </a:lnTo>
                <a:lnTo>
                  <a:pt x="1299" y="902"/>
                </a:lnTo>
                <a:lnTo>
                  <a:pt x="1299" y="912"/>
                </a:lnTo>
                <a:lnTo>
                  <a:pt x="1299" y="929"/>
                </a:lnTo>
                <a:lnTo>
                  <a:pt x="1296" y="940"/>
                </a:lnTo>
                <a:lnTo>
                  <a:pt x="1295" y="944"/>
                </a:lnTo>
                <a:lnTo>
                  <a:pt x="1295" y="944"/>
                </a:lnTo>
                <a:close/>
                <a:moveTo>
                  <a:pt x="1264" y="977"/>
                </a:moveTo>
                <a:lnTo>
                  <a:pt x="1264" y="977"/>
                </a:lnTo>
                <a:lnTo>
                  <a:pt x="1264" y="988"/>
                </a:lnTo>
                <a:lnTo>
                  <a:pt x="1263" y="997"/>
                </a:lnTo>
                <a:lnTo>
                  <a:pt x="1259" y="1014"/>
                </a:lnTo>
                <a:lnTo>
                  <a:pt x="1255" y="1025"/>
                </a:lnTo>
                <a:lnTo>
                  <a:pt x="1253" y="1029"/>
                </a:lnTo>
                <a:lnTo>
                  <a:pt x="1253" y="1029"/>
                </a:lnTo>
                <a:lnTo>
                  <a:pt x="1251" y="1025"/>
                </a:lnTo>
                <a:lnTo>
                  <a:pt x="1245" y="1013"/>
                </a:lnTo>
                <a:lnTo>
                  <a:pt x="1239" y="997"/>
                </a:lnTo>
                <a:lnTo>
                  <a:pt x="1236" y="986"/>
                </a:lnTo>
                <a:lnTo>
                  <a:pt x="1236" y="976"/>
                </a:lnTo>
                <a:lnTo>
                  <a:pt x="1236" y="976"/>
                </a:lnTo>
                <a:lnTo>
                  <a:pt x="1236" y="966"/>
                </a:lnTo>
                <a:lnTo>
                  <a:pt x="1236" y="957"/>
                </a:lnTo>
                <a:lnTo>
                  <a:pt x="1240" y="941"/>
                </a:lnTo>
                <a:lnTo>
                  <a:pt x="1243" y="932"/>
                </a:lnTo>
                <a:lnTo>
                  <a:pt x="1245" y="929"/>
                </a:lnTo>
                <a:lnTo>
                  <a:pt x="1245" y="929"/>
                </a:lnTo>
                <a:lnTo>
                  <a:pt x="1248" y="932"/>
                </a:lnTo>
                <a:lnTo>
                  <a:pt x="1253" y="942"/>
                </a:lnTo>
                <a:lnTo>
                  <a:pt x="1257" y="949"/>
                </a:lnTo>
                <a:lnTo>
                  <a:pt x="1260" y="957"/>
                </a:lnTo>
                <a:lnTo>
                  <a:pt x="1263" y="966"/>
                </a:lnTo>
                <a:lnTo>
                  <a:pt x="1264" y="977"/>
                </a:lnTo>
                <a:lnTo>
                  <a:pt x="1264" y="977"/>
                </a:lnTo>
                <a:close/>
                <a:moveTo>
                  <a:pt x="1373" y="585"/>
                </a:moveTo>
                <a:lnTo>
                  <a:pt x="1352" y="592"/>
                </a:lnTo>
                <a:lnTo>
                  <a:pt x="1347" y="570"/>
                </a:lnTo>
                <a:lnTo>
                  <a:pt x="1249" y="601"/>
                </a:lnTo>
                <a:lnTo>
                  <a:pt x="1243" y="578"/>
                </a:lnTo>
                <a:lnTo>
                  <a:pt x="1340" y="548"/>
                </a:lnTo>
                <a:lnTo>
                  <a:pt x="1332" y="528"/>
                </a:lnTo>
                <a:lnTo>
                  <a:pt x="1353" y="521"/>
                </a:lnTo>
                <a:lnTo>
                  <a:pt x="1373" y="585"/>
                </a:lnTo>
                <a:close/>
                <a:moveTo>
                  <a:pt x="1336" y="478"/>
                </a:moveTo>
                <a:lnTo>
                  <a:pt x="1225" y="530"/>
                </a:lnTo>
                <a:lnTo>
                  <a:pt x="1215" y="509"/>
                </a:lnTo>
                <a:lnTo>
                  <a:pt x="1327" y="457"/>
                </a:lnTo>
                <a:lnTo>
                  <a:pt x="1336" y="478"/>
                </a:lnTo>
                <a:close/>
                <a:moveTo>
                  <a:pt x="739" y="1228"/>
                </a:moveTo>
                <a:lnTo>
                  <a:pt x="739" y="1228"/>
                </a:lnTo>
                <a:lnTo>
                  <a:pt x="714" y="1226"/>
                </a:lnTo>
                <a:lnTo>
                  <a:pt x="690" y="1225"/>
                </a:lnTo>
                <a:lnTo>
                  <a:pt x="664" y="1222"/>
                </a:lnTo>
                <a:lnTo>
                  <a:pt x="640" y="1218"/>
                </a:lnTo>
                <a:lnTo>
                  <a:pt x="618" y="1212"/>
                </a:lnTo>
                <a:lnTo>
                  <a:pt x="594" y="1206"/>
                </a:lnTo>
                <a:lnTo>
                  <a:pt x="571" y="1198"/>
                </a:lnTo>
                <a:lnTo>
                  <a:pt x="550" y="1189"/>
                </a:lnTo>
                <a:lnTo>
                  <a:pt x="527" y="1180"/>
                </a:lnTo>
                <a:lnTo>
                  <a:pt x="507" y="1169"/>
                </a:lnTo>
                <a:lnTo>
                  <a:pt x="486" y="1157"/>
                </a:lnTo>
                <a:lnTo>
                  <a:pt x="467" y="1144"/>
                </a:lnTo>
                <a:lnTo>
                  <a:pt x="447" y="1130"/>
                </a:lnTo>
                <a:lnTo>
                  <a:pt x="429" y="1116"/>
                </a:lnTo>
                <a:lnTo>
                  <a:pt x="411" y="1101"/>
                </a:lnTo>
                <a:lnTo>
                  <a:pt x="394" y="1085"/>
                </a:lnTo>
                <a:lnTo>
                  <a:pt x="378" y="1068"/>
                </a:lnTo>
                <a:lnTo>
                  <a:pt x="363" y="1050"/>
                </a:lnTo>
                <a:lnTo>
                  <a:pt x="349" y="1032"/>
                </a:lnTo>
                <a:lnTo>
                  <a:pt x="335" y="1013"/>
                </a:lnTo>
                <a:lnTo>
                  <a:pt x="322" y="993"/>
                </a:lnTo>
                <a:lnTo>
                  <a:pt x="310" y="972"/>
                </a:lnTo>
                <a:lnTo>
                  <a:pt x="299" y="952"/>
                </a:lnTo>
                <a:lnTo>
                  <a:pt x="290" y="929"/>
                </a:lnTo>
                <a:lnTo>
                  <a:pt x="281" y="908"/>
                </a:lnTo>
                <a:lnTo>
                  <a:pt x="274" y="885"/>
                </a:lnTo>
                <a:lnTo>
                  <a:pt x="267" y="862"/>
                </a:lnTo>
                <a:lnTo>
                  <a:pt x="262" y="838"/>
                </a:lnTo>
                <a:lnTo>
                  <a:pt x="257" y="814"/>
                </a:lnTo>
                <a:lnTo>
                  <a:pt x="254" y="789"/>
                </a:lnTo>
                <a:lnTo>
                  <a:pt x="253" y="765"/>
                </a:lnTo>
                <a:lnTo>
                  <a:pt x="251" y="740"/>
                </a:lnTo>
                <a:lnTo>
                  <a:pt x="251" y="740"/>
                </a:lnTo>
                <a:lnTo>
                  <a:pt x="253" y="714"/>
                </a:lnTo>
                <a:lnTo>
                  <a:pt x="254" y="690"/>
                </a:lnTo>
                <a:lnTo>
                  <a:pt x="257" y="665"/>
                </a:lnTo>
                <a:lnTo>
                  <a:pt x="262" y="641"/>
                </a:lnTo>
                <a:lnTo>
                  <a:pt x="267" y="618"/>
                </a:lnTo>
                <a:lnTo>
                  <a:pt x="274" y="594"/>
                </a:lnTo>
                <a:lnTo>
                  <a:pt x="281" y="572"/>
                </a:lnTo>
                <a:lnTo>
                  <a:pt x="290" y="550"/>
                </a:lnTo>
                <a:lnTo>
                  <a:pt x="299" y="528"/>
                </a:lnTo>
                <a:lnTo>
                  <a:pt x="310" y="508"/>
                </a:lnTo>
                <a:lnTo>
                  <a:pt x="322" y="486"/>
                </a:lnTo>
                <a:lnTo>
                  <a:pt x="335" y="468"/>
                </a:lnTo>
                <a:lnTo>
                  <a:pt x="349" y="448"/>
                </a:lnTo>
                <a:lnTo>
                  <a:pt x="363" y="429"/>
                </a:lnTo>
                <a:lnTo>
                  <a:pt x="378" y="412"/>
                </a:lnTo>
                <a:lnTo>
                  <a:pt x="394" y="395"/>
                </a:lnTo>
                <a:lnTo>
                  <a:pt x="411" y="379"/>
                </a:lnTo>
                <a:lnTo>
                  <a:pt x="429" y="364"/>
                </a:lnTo>
                <a:lnTo>
                  <a:pt x="447" y="349"/>
                </a:lnTo>
                <a:lnTo>
                  <a:pt x="467" y="336"/>
                </a:lnTo>
                <a:lnTo>
                  <a:pt x="486" y="323"/>
                </a:lnTo>
                <a:lnTo>
                  <a:pt x="507" y="311"/>
                </a:lnTo>
                <a:lnTo>
                  <a:pt x="527" y="300"/>
                </a:lnTo>
                <a:lnTo>
                  <a:pt x="550" y="291"/>
                </a:lnTo>
                <a:lnTo>
                  <a:pt x="571" y="281"/>
                </a:lnTo>
                <a:lnTo>
                  <a:pt x="594" y="275"/>
                </a:lnTo>
                <a:lnTo>
                  <a:pt x="618" y="268"/>
                </a:lnTo>
                <a:lnTo>
                  <a:pt x="640" y="263"/>
                </a:lnTo>
                <a:lnTo>
                  <a:pt x="664" y="257"/>
                </a:lnTo>
                <a:lnTo>
                  <a:pt x="690" y="255"/>
                </a:lnTo>
                <a:lnTo>
                  <a:pt x="714" y="253"/>
                </a:lnTo>
                <a:lnTo>
                  <a:pt x="739" y="252"/>
                </a:lnTo>
                <a:lnTo>
                  <a:pt x="739" y="252"/>
                </a:lnTo>
                <a:lnTo>
                  <a:pt x="764" y="253"/>
                </a:lnTo>
                <a:lnTo>
                  <a:pt x="788" y="255"/>
                </a:lnTo>
                <a:lnTo>
                  <a:pt x="814" y="257"/>
                </a:lnTo>
                <a:lnTo>
                  <a:pt x="838" y="263"/>
                </a:lnTo>
                <a:lnTo>
                  <a:pt x="860" y="268"/>
                </a:lnTo>
                <a:lnTo>
                  <a:pt x="884" y="275"/>
                </a:lnTo>
                <a:lnTo>
                  <a:pt x="907" y="281"/>
                </a:lnTo>
                <a:lnTo>
                  <a:pt x="928" y="291"/>
                </a:lnTo>
                <a:lnTo>
                  <a:pt x="951" y="300"/>
                </a:lnTo>
                <a:lnTo>
                  <a:pt x="971" y="311"/>
                </a:lnTo>
                <a:lnTo>
                  <a:pt x="992" y="323"/>
                </a:lnTo>
                <a:lnTo>
                  <a:pt x="1012" y="336"/>
                </a:lnTo>
                <a:lnTo>
                  <a:pt x="1031" y="349"/>
                </a:lnTo>
                <a:lnTo>
                  <a:pt x="1049" y="364"/>
                </a:lnTo>
                <a:lnTo>
                  <a:pt x="1067" y="379"/>
                </a:lnTo>
                <a:lnTo>
                  <a:pt x="1084" y="395"/>
                </a:lnTo>
                <a:lnTo>
                  <a:pt x="1100" y="412"/>
                </a:lnTo>
                <a:lnTo>
                  <a:pt x="1115" y="429"/>
                </a:lnTo>
                <a:lnTo>
                  <a:pt x="1129" y="448"/>
                </a:lnTo>
                <a:lnTo>
                  <a:pt x="1143" y="468"/>
                </a:lnTo>
                <a:lnTo>
                  <a:pt x="1156" y="486"/>
                </a:lnTo>
                <a:lnTo>
                  <a:pt x="1168" y="508"/>
                </a:lnTo>
                <a:lnTo>
                  <a:pt x="1179" y="528"/>
                </a:lnTo>
                <a:lnTo>
                  <a:pt x="1188" y="550"/>
                </a:lnTo>
                <a:lnTo>
                  <a:pt x="1197" y="572"/>
                </a:lnTo>
                <a:lnTo>
                  <a:pt x="1204" y="594"/>
                </a:lnTo>
                <a:lnTo>
                  <a:pt x="1211" y="618"/>
                </a:lnTo>
                <a:lnTo>
                  <a:pt x="1216" y="641"/>
                </a:lnTo>
                <a:lnTo>
                  <a:pt x="1221" y="665"/>
                </a:lnTo>
                <a:lnTo>
                  <a:pt x="1224" y="690"/>
                </a:lnTo>
                <a:lnTo>
                  <a:pt x="1225" y="714"/>
                </a:lnTo>
                <a:lnTo>
                  <a:pt x="1227" y="740"/>
                </a:lnTo>
                <a:lnTo>
                  <a:pt x="1227" y="740"/>
                </a:lnTo>
                <a:lnTo>
                  <a:pt x="1225" y="765"/>
                </a:lnTo>
                <a:lnTo>
                  <a:pt x="1224" y="789"/>
                </a:lnTo>
                <a:lnTo>
                  <a:pt x="1221" y="814"/>
                </a:lnTo>
                <a:lnTo>
                  <a:pt x="1216" y="838"/>
                </a:lnTo>
                <a:lnTo>
                  <a:pt x="1211" y="862"/>
                </a:lnTo>
                <a:lnTo>
                  <a:pt x="1204" y="885"/>
                </a:lnTo>
                <a:lnTo>
                  <a:pt x="1197" y="908"/>
                </a:lnTo>
                <a:lnTo>
                  <a:pt x="1188" y="929"/>
                </a:lnTo>
                <a:lnTo>
                  <a:pt x="1179" y="952"/>
                </a:lnTo>
                <a:lnTo>
                  <a:pt x="1168" y="972"/>
                </a:lnTo>
                <a:lnTo>
                  <a:pt x="1156" y="993"/>
                </a:lnTo>
                <a:lnTo>
                  <a:pt x="1143" y="1013"/>
                </a:lnTo>
                <a:lnTo>
                  <a:pt x="1129" y="1032"/>
                </a:lnTo>
                <a:lnTo>
                  <a:pt x="1115" y="1050"/>
                </a:lnTo>
                <a:lnTo>
                  <a:pt x="1100" y="1068"/>
                </a:lnTo>
                <a:lnTo>
                  <a:pt x="1084" y="1085"/>
                </a:lnTo>
                <a:lnTo>
                  <a:pt x="1067" y="1101"/>
                </a:lnTo>
                <a:lnTo>
                  <a:pt x="1049" y="1116"/>
                </a:lnTo>
                <a:lnTo>
                  <a:pt x="1031" y="1130"/>
                </a:lnTo>
                <a:lnTo>
                  <a:pt x="1012" y="1144"/>
                </a:lnTo>
                <a:lnTo>
                  <a:pt x="992" y="1157"/>
                </a:lnTo>
                <a:lnTo>
                  <a:pt x="971" y="1169"/>
                </a:lnTo>
                <a:lnTo>
                  <a:pt x="951" y="1180"/>
                </a:lnTo>
                <a:lnTo>
                  <a:pt x="928" y="1189"/>
                </a:lnTo>
                <a:lnTo>
                  <a:pt x="907" y="1198"/>
                </a:lnTo>
                <a:lnTo>
                  <a:pt x="884" y="1206"/>
                </a:lnTo>
                <a:lnTo>
                  <a:pt x="860" y="1212"/>
                </a:lnTo>
                <a:lnTo>
                  <a:pt x="838" y="1218"/>
                </a:lnTo>
                <a:lnTo>
                  <a:pt x="814" y="1222"/>
                </a:lnTo>
                <a:lnTo>
                  <a:pt x="788" y="1225"/>
                </a:lnTo>
                <a:lnTo>
                  <a:pt x="764" y="1226"/>
                </a:lnTo>
                <a:lnTo>
                  <a:pt x="739" y="1228"/>
                </a:lnTo>
                <a:lnTo>
                  <a:pt x="739" y="1228"/>
                </a:lnTo>
                <a:close/>
                <a:moveTo>
                  <a:pt x="1100" y="1190"/>
                </a:moveTo>
                <a:lnTo>
                  <a:pt x="1100" y="1190"/>
                </a:lnTo>
                <a:lnTo>
                  <a:pt x="1096" y="1200"/>
                </a:lnTo>
                <a:lnTo>
                  <a:pt x="1091" y="1209"/>
                </a:lnTo>
                <a:lnTo>
                  <a:pt x="1080" y="1222"/>
                </a:lnTo>
                <a:lnTo>
                  <a:pt x="1071" y="1230"/>
                </a:lnTo>
                <a:lnTo>
                  <a:pt x="1068" y="1233"/>
                </a:lnTo>
                <a:lnTo>
                  <a:pt x="1068" y="1233"/>
                </a:lnTo>
                <a:lnTo>
                  <a:pt x="1067" y="1228"/>
                </a:lnTo>
                <a:lnTo>
                  <a:pt x="1067" y="1216"/>
                </a:lnTo>
                <a:lnTo>
                  <a:pt x="1068" y="1197"/>
                </a:lnTo>
                <a:lnTo>
                  <a:pt x="1071" y="1188"/>
                </a:lnTo>
                <a:lnTo>
                  <a:pt x="1075" y="1177"/>
                </a:lnTo>
                <a:lnTo>
                  <a:pt x="1075" y="1177"/>
                </a:lnTo>
                <a:lnTo>
                  <a:pt x="1079" y="1168"/>
                </a:lnTo>
                <a:lnTo>
                  <a:pt x="1084" y="1160"/>
                </a:lnTo>
                <a:lnTo>
                  <a:pt x="1093" y="1146"/>
                </a:lnTo>
                <a:lnTo>
                  <a:pt x="1101" y="1140"/>
                </a:lnTo>
                <a:lnTo>
                  <a:pt x="1104" y="1137"/>
                </a:lnTo>
                <a:lnTo>
                  <a:pt x="1104" y="1137"/>
                </a:lnTo>
                <a:lnTo>
                  <a:pt x="1105" y="1142"/>
                </a:lnTo>
                <a:lnTo>
                  <a:pt x="1107" y="1153"/>
                </a:lnTo>
                <a:lnTo>
                  <a:pt x="1107" y="1161"/>
                </a:lnTo>
                <a:lnTo>
                  <a:pt x="1105" y="1170"/>
                </a:lnTo>
                <a:lnTo>
                  <a:pt x="1104" y="1180"/>
                </a:lnTo>
                <a:lnTo>
                  <a:pt x="1100" y="1190"/>
                </a:lnTo>
                <a:lnTo>
                  <a:pt x="1100" y="1190"/>
                </a:lnTo>
                <a:close/>
                <a:moveTo>
                  <a:pt x="1027" y="1237"/>
                </a:moveTo>
                <a:lnTo>
                  <a:pt x="1027" y="1237"/>
                </a:lnTo>
                <a:lnTo>
                  <a:pt x="1020" y="1246"/>
                </a:lnTo>
                <a:lnTo>
                  <a:pt x="1013" y="1253"/>
                </a:lnTo>
                <a:lnTo>
                  <a:pt x="1000" y="1264"/>
                </a:lnTo>
                <a:lnTo>
                  <a:pt x="989" y="1270"/>
                </a:lnTo>
                <a:lnTo>
                  <a:pt x="985" y="1272"/>
                </a:lnTo>
                <a:lnTo>
                  <a:pt x="985" y="1272"/>
                </a:lnTo>
                <a:lnTo>
                  <a:pt x="987" y="1266"/>
                </a:lnTo>
                <a:lnTo>
                  <a:pt x="989" y="1254"/>
                </a:lnTo>
                <a:lnTo>
                  <a:pt x="995" y="1237"/>
                </a:lnTo>
                <a:lnTo>
                  <a:pt x="999" y="1228"/>
                </a:lnTo>
                <a:lnTo>
                  <a:pt x="1005" y="1218"/>
                </a:lnTo>
                <a:lnTo>
                  <a:pt x="1005" y="1218"/>
                </a:lnTo>
                <a:lnTo>
                  <a:pt x="1012" y="1210"/>
                </a:lnTo>
                <a:lnTo>
                  <a:pt x="1019" y="1204"/>
                </a:lnTo>
                <a:lnTo>
                  <a:pt x="1031" y="1193"/>
                </a:lnTo>
                <a:lnTo>
                  <a:pt x="1039" y="1189"/>
                </a:lnTo>
                <a:lnTo>
                  <a:pt x="1043" y="1186"/>
                </a:lnTo>
                <a:lnTo>
                  <a:pt x="1043" y="1186"/>
                </a:lnTo>
                <a:lnTo>
                  <a:pt x="1043" y="1192"/>
                </a:lnTo>
                <a:lnTo>
                  <a:pt x="1041" y="1204"/>
                </a:lnTo>
                <a:lnTo>
                  <a:pt x="1040" y="1210"/>
                </a:lnTo>
                <a:lnTo>
                  <a:pt x="1037" y="1220"/>
                </a:lnTo>
                <a:lnTo>
                  <a:pt x="1033" y="1228"/>
                </a:lnTo>
                <a:lnTo>
                  <a:pt x="1027" y="1237"/>
                </a:lnTo>
                <a:lnTo>
                  <a:pt x="1027" y="1237"/>
                </a:lnTo>
                <a:close/>
                <a:moveTo>
                  <a:pt x="497" y="1272"/>
                </a:moveTo>
                <a:lnTo>
                  <a:pt x="497" y="1272"/>
                </a:lnTo>
                <a:lnTo>
                  <a:pt x="493" y="1270"/>
                </a:lnTo>
                <a:lnTo>
                  <a:pt x="482" y="1264"/>
                </a:lnTo>
                <a:lnTo>
                  <a:pt x="469" y="1253"/>
                </a:lnTo>
                <a:lnTo>
                  <a:pt x="462" y="1246"/>
                </a:lnTo>
                <a:lnTo>
                  <a:pt x="455" y="1237"/>
                </a:lnTo>
                <a:lnTo>
                  <a:pt x="455" y="1237"/>
                </a:lnTo>
                <a:lnTo>
                  <a:pt x="450" y="1228"/>
                </a:lnTo>
                <a:lnTo>
                  <a:pt x="446" y="1220"/>
                </a:lnTo>
                <a:lnTo>
                  <a:pt x="443" y="1210"/>
                </a:lnTo>
                <a:lnTo>
                  <a:pt x="441" y="1204"/>
                </a:lnTo>
                <a:lnTo>
                  <a:pt x="439" y="1192"/>
                </a:lnTo>
                <a:lnTo>
                  <a:pt x="439" y="1186"/>
                </a:lnTo>
                <a:lnTo>
                  <a:pt x="439" y="1186"/>
                </a:lnTo>
                <a:lnTo>
                  <a:pt x="443" y="1189"/>
                </a:lnTo>
                <a:lnTo>
                  <a:pt x="453" y="1193"/>
                </a:lnTo>
                <a:lnTo>
                  <a:pt x="465" y="1204"/>
                </a:lnTo>
                <a:lnTo>
                  <a:pt x="471" y="1210"/>
                </a:lnTo>
                <a:lnTo>
                  <a:pt x="478" y="1218"/>
                </a:lnTo>
                <a:lnTo>
                  <a:pt x="478" y="1218"/>
                </a:lnTo>
                <a:lnTo>
                  <a:pt x="483" y="1228"/>
                </a:lnTo>
                <a:lnTo>
                  <a:pt x="487" y="1237"/>
                </a:lnTo>
                <a:lnTo>
                  <a:pt x="494" y="1254"/>
                </a:lnTo>
                <a:lnTo>
                  <a:pt x="497" y="1266"/>
                </a:lnTo>
                <a:lnTo>
                  <a:pt x="497" y="1272"/>
                </a:lnTo>
                <a:lnTo>
                  <a:pt x="497" y="1272"/>
                </a:lnTo>
                <a:close/>
                <a:moveTo>
                  <a:pt x="415" y="1233"/>
                </a:moveTo>
                <a:lnTo>
                  <a:pt x="415" y="1233"/>
                </a:lnTo>
                <a:lnTo>
                  <a:pt x="411" y="1230"/>
                </a:lnTo>
                <a:lnTo>
                  <a:pt x="403" y="1222"/>
                </a:lnTo>
                <a:lnTo>
                  <a:pt x="393" y="1209"/>
                </a:lnTo>
                <a:lnTo>
                  <a:pt x="387" y="1200"/>
                </a:lnTo>
                <a:lnTo>
                  <a:pt x="382" y="1190"/>
                </a:lnTo>
                <a:lnTo>
                  <a:pt x="382" y="1190"/>
                </a:lnTo>
                <a:lnTo>
                  <a:pt x="379" y="1180"/>
                </a:lnTo>
                <a:lnTo>
                  <a:pt x="377" y="1170"/>
                </a:lnTo>
                <a:lnTo>
                  <a:pt x="375" y="1161"/>
                </a:lnTo>
                <a:lnTo>
                  <a:pt x="375" y="1153"/>
                </a:lnTo>
                <a:lnTo>
                  <a:pt x="378" y="1142"/>
                </a:lnTo>
                <a:lnTo>
                  <a:pt x="378" y="1137"/>
                </a:lnTo>
                <a:lnTo>
                  <a:pt x="378" y="1137"/>
                </a:lnTo>
                <a:lnTo>
                  <a:pt x="382" y="1140"/>
                </a:lnTo>
                <a:lnTo>
                  <a:pt x="389" y="1146"/>
                </a:lnTo>
                <a:lnTo>
                  <a:pt x="399" y="1160"/>
                </a:lnTo>
                <a:lnTo>
                  <a:pt x="403" y="1168"/>
                </a:lnTo>
                <a:lnTo>
                  <a:pt x="409" y="1177"/>
                </a:lnTo>
                <a:lnTo>
                  <a:pt x="409" y="1177"/>
                </a:lnTo>
                <a:lnTo>
                  <a:pt x="411" y="1188"/>
                </a:lnTo>
                <a:lnTo>
                  <a:pt x="414" y="1197"/>
                </a:lnTo>
                <a:lnTo>
                  <a:pt x="415" y="1216"/>
                </a:lnTo>
                <a:lnTo>
                  <a:pt x="415" y="1228"/>
                </a:lnTo>
                <a:lnTo>
                  <a:pt x="415" y="1233"/>
                </a:lnTo>
                <a:lnTo>
                  <a:pt x="415" y="1233"/>
                </a:lnTo>
                <a:close/>
                <a:moveTo>
                  <a:pt x="1243" y="384"/>
                </a:moveTo>
                <a:lnTo>
                  <a:pt x="1243" y="384"/>
                </a:lnTo>
                <a:lnTo>
                  <a:pt x="1248" y="381"/>
                </a:lnTo>
                <a:lnTo>
                  <a:pt x="1255" y="379"/>
                </a:lnTo>
                <a:lnTo>
                  <a:pt x="1261" y="377"/>
                </a:lnTo>
                <a:lnTo>
                  <a:pt x="1269" y="379"/>
                </a:lnTo>
                <a:lnTo>
                  <a:pt x="1276" y="381"/>
                </a:lnTo>
                <a:lnTo>
                  <a:pt x="1281" y="384"/>
                </a:lnTo>
                <a:lnTo>
                  <a:pt x="1288" y="389"/>
                </a:lnTo>
                <a:lnTo>
                  <a:pt x="1293" y="397"/>
                </a:lnTo>
                <a:lnTo>
                  <a:pt x="1293" y="397"/>
                </a:lnTo>
                <a:lnTo>
                  <a:pt x="1299" y="408"/>
                </a:lnTo>
                <a:lnTo>
                  <a:pt x="1300" y="416"/>
                </a:lnTo>
                <a:lnTo>
                  <a:pt x="1281" y="424"/>
                </a:lnTo>
                <a:lnTo>
                  <a:pt x="1281" y="424"/>
                </a:lnTo>
                <a:lnTo>
                  <a:pt x="1280" y="416"/>
                </a:lnTo>
                <a:lnTo>
                  <a:pt x="1276" y="408"/>
                </a:lnTo>
                <a:lnTo>
                  <a:pt x="1276" y="408"/>
                </a:lnTo>
                <a:lnTo>
                  <a:pt x="1272" y="403"/>
                </a:lnTo>
                <a:lnTo>
                  <a:pt x="1267" y="401"/>
                </a:lnTo>
                <a:lnTo>
                  <a:pt x="1261" y="400"/>
                </a:lnTo>
                <a:lnTo>
                  <a:pt x="1257" y="403"/>
                </a:lnTo>
                <a:lnTo>
                  <a:pt x="1257" y="403"/>
                </a:lnTo>
                <a:lnTo>
                  <a:pt x="1253" y="405"/>
                </a:lnTo>
                <a:lnTo>
                  <a:pt x="1251" y="411"/>
                </a:lnTo>
                <a:lnTo>
                  <a:pt x="1251" y="417"/>
                </a:lnTo>
                <a:lnTo>
                  <a:pt x="1251" y="427"/>
                </a:lnTo>
                <a:lnTo>
                  <a:pt x="1251" y="427"/>
                </a:lnTo>
                <a:lnTo>
                  <a:pt x="1249" y="440"/>
                </a:lnTo>
                <a:lnTo>
                  <a:pt x="1245" y="450"/>
                </a:lnTo>
                <a:lnTo>
                  <a:pt x="1240" y="458"/>
                </a:lnTo>
                <a:lnTo>
                  <a:pt x="1233" y="464"/>
                </a:lnTo>
                <a:lnTo>
                  <a:pt x="1233" y="464"/>
                </a:lnTo>
                <a:lnTo>
                  <a:pt x="1225" y="468"/>
                </a:lnTo>
                <a:lnTo>
                  <a:pt x="1219" y="470"/>
                </a:lnTo>
                <a:lnTo>
                  <a:pt x="1211" y="470"/>
                </a:lnTo>
                <a:lnTo>
                  <a:pt x="1204" y="469"/>
                </a:lnTo>
                <a:lnTo>
                  <a:pt x="1197" y="466"/>
                </a:lnTo>
                <a:lnTo>
                  <a:pt x="1191" y="462"/>
                </a:lnTo>
                <a:lnTo>
                  <a:pt x="1185" y="457"/>
                </a:lnTo>
                <a:lnTo>
                  <a:pt x="1180" y="450"/>
                </a:lnTo>
                <a:lnTo>
                  <a:pt x="1180" y="450"/>
                </a:lnTo>
                <a:lnTo>
                  <a:pt x="1173" y="437"/>
                </a:lnTo>
                <a:lnTo>
                  <a:pt x="1171" y="428"/>
                </a:lnTo>
                <a:lnTo>
                  <a:pt x="1191" y="420"/>
                </a:lnTo>
                <a:lnTo>
                  <a:pt x="1191" y="420"/>
                </a:lnTo>
                <a:lnTo>
                  <a:pt x="1192" y="429"/>
                </a:lnTo>
                <a:lnTo>
                  <a:pt x="1197" y="440"/>
                </a:lnTo>
                <a:lnTo>
                  <a:pt x="1197" y="440"/>
                </a:lnTo>
                <a:lnTo>
                  <a:pt x="1201" y="445"/>
                </a:lnTo>
                <a:lnTo>
                  <a:pt x="1207" y="448"/>
                </a:lnTo>
                <a:lnTo>
                  <a:pt x="1212" y="448"/>
                </a:lnTo>
                <a:lnTo>
                  <a:pt x="1217" y="445"/>
                </a:lnTo>
                <a:lnTo>
                  <a:pt x="1217" y="445"/>
                </a:lnTo>
                <a:lnTo>
                  <a:pt x="1223" y="441"/>
                </a:lnTo>
                <a:lnTo>
                  <a:pt x="1225" y="437"/>
                </a:lnTo>
                <a:lnTo>
                  <a:pt x="1225" y="430"/>
                </a:lnTo>
                <a:lnTo>
                  <a:pt x="1225" y="421"/>
                </a:lnTo>
                <a:lnTo>
                  <a:pt x="1225" y="421"/>
                </a:lnTo>
                <a:lnTo>
                  <a:pt x="1227" y="408"/>
                </a:lnTo>
                <a:lnTo>
                  <a:pt x="1231" y="397"/>
                </a:lnTo>
                <a:lnTo>
                  <a:pt x="1236" y="389"/>
                </a:lnTo>
                <a:lnTo>
                  <a:pt x="1243" y="384"/>
                </a:lnTo>
                <a:lnTo>
                  <a:pt x="1243" y="384"/>
                </a:lnTo>
                <a:close/>
                <a:moveTo>
                  <a:pt x="1216" y="295"/>
                </a:moveTo>
                <a:lnTo>
                  <a:pt x="1216" y="295"/>
                </a:lnTo>
                <a:lnTo>
                  <a:pt x="1221" y="303"/>
                </a:lnTo>
                <a:lnTo>
                  <a:pt x="1227" y="309"/>
                </a:lnTo>
                <a:lnTo>
                  <a:pt x="1229" y="317"/>
                </a:lnTo>
                <a:lnTo>
                  <a:pt x="1231" y="325"/>
                </a:lnTo>
                <a:lnTo>
                  <a:pt x="1231" y="325"/>
                </a:lnTo>
                <a:lnTo>
                  <a:pt x="1229" y="332"/>
                </a:lnTo>
                <a:lnTo>
                  <a:pt x="1228" y="339"/>
                </a:lnTo>
                <a:lnTo>
                  <a:pt x="1224" y="344"/>
                </a:lnTo>
                <a:lnTo>
                  <a:pt x="1219" y="349"/>
                </a:lnTo>
                <a:lnTo>
                  <a:pt x="1219" y="349"/>
                </a:lnTo>
                <a:lnTo>
                  <a:pt x="1211" y="355"/>
                </a:lnTo>
                <a:lnTo>
                  <a:pt x="1201" y="359"/>
                </a:lnTo>
                <a:lnTo>
                  <a:pt x="1193" y="359"/>
                </a:lnTo>
                <a:lnTo>
                  <a:pt x="1183" y="356"/>
                </a:lnTo>
                <a:lnTo>
                  <a:pt x="1183" y="357"/>
                </a:lnTo>
                <a:lnTo>
                  <a:pt x="1183" y="357"/>
                </a:lnTo>
                <a:lnTo>
                  <a:pt x="1184" y="363"/>
                </a:lnTo>
                <a:lnTo>
                  <a:pt x="1183" y="369"/>
                </a:lnTo>
                <a:lnTo>
                  <a:pt x="1180" y="376"/>
                </a:lnTo>
                <a:lnTo>
                  <a:pt x="1176" y="384"/>
                </a:lnTo>
                <a:lnTo>
                  <a:pt x="1176" y="384"/>
                </a:lnTo>
                <a:lnTo>
                  <a:pt x="1163" y="401"/>
                </a:lnTo>
                <a:lnTo>
                  <a:pt x="1156" y="415"/>
                </a:lnTo>
                <a:lnTo>
                  <a:pt x="1140" y="395"/>
                </a:lnTo>
                <a:lnTo>
                  <a:pt x="1140" y="395"/>
                </a:lnTo>
                <a:lnTo>
                  <a:pt x="1145" y="385"/>
                </a:lnTo>
                <a:lnTo>
                  <a:pt x="1157" y="371"/>
                </a:lnTo>
                <a:lnTo>
                  <a:pt x="1157" y="371"/>
                </a:lnTo>
                <a:lnTo>
                  <a:pt x="1163" y="363"/>
                </a:lnTo>
                <a:lnTo>
                  <a:pt x="1165" y="356"/>
                </a:lnTo>
                <a:lnTo>
                  <a:pt x="1164" y="351"/>
                </a:lnTo>
                <a:lnTo>
                  <a:pt x="1161" y="347"/>
                </a:lnTo>
                <a:lnTo>
                  <a:pt x="1159" y="344"/>
                </a:lnTo>
                <a:lnTo>
                  <a:pt x="1124" y="377"/>
                </a:lnTo>
                <a:lnTo>
                  <a:pt x="1107" y="360"/>
                </a:lnTo>
                <a:lnTo>
                  <a:pt x="1197" y="276"/>
                </a:lnTo>
                <a:lnTo>
                  <a:pt x="1197" y="276"/>
                </a:lnTo>
                <a:lnTo>
                  <a:pt x="1216" y="295"/>
                </a:lnTo>
                <a:lnTo>
                  <a:pt x="1216" y="295"/>
                </a:lnTo>
                <a:close/>
                <a:moveTo>
                  <a:pt x="1153" y="236"/>
                </a:moveTo>
                <a:lnTo>
                  <a:pt x="1140" y="252"/>
                </a:lnTo>
                <a:lnTo>
                  <a:pt x="1116" y="235"/>
                </a:lnTo>
                <a:lnTo>
                  <a:pt x="1100" y="257"/>
                </a:lnTo>
                <a:lnTo>
                  <a:pt x="1121" y="275"/>
                </a:lnTo>
                <a:lnTo>
                  <a:pt x="1111" y="289"/>
                </a:lnTo>
                <a:lnTo>
                  <a:pt x="1088" y="273"/>
                </a:lnTo>
                <a:lnTo>
                  <a:pt x="1068" y="300"/>
                </a:lnTo>
                <a:lnTo>
                  <a:pt x="1093" y="319"/>
                </a:lnTo>
                <a:lnTo>
                  <a:pt x="1080" y="336"/>
                </a:lnTo>
                <a:lnTo>
                  <a:pt x="1036" y="303"/>
                </a:lnTo>
                <a:lnTo>
                  <a:pt x="1111" y="204"/>
                </a:lnTo>
                <a:lnTo>
                  <a:pt x="1153" y="236"/>
                </a:lnTo>
                <a:close/>
                <a:moveTo>
                  <a:pt x="999" y="141"/>
                </a:moveTo>
                <a:lnTo>
                  <a:pt x="1023" y="152"/>
                </a:lnTo>
                <a:lnTo>
                  <a:pt x="992" y="244"/>
                </a:lnTo>
                <a:lnTo>
                  <a:pt x="992" y="245"/>
                </a:lnTo>
                <a:lnTo>
                  <a:pt x="1049" y="165"/>
                </a:lnTo>
                <a:lnTo>
                  <a:pt x="1072" y="179"/>
                </a:lnTo>
                <a:lnTo>
                  <a:pt x="991" y="275"/>
                </a:lnTo>
                <a:lnTo>
                  <a:pt x="968" y="263"/>
                </a:lnTo>
                <a:lnTo>
                  <a:pt x="999" y="141"/>
                </a:lnTo>
                <a:close/>
                <a:moveTo>
                  <a:pt x="936" y="119"/>
                </a:moveTo>
                <a:lnTo>
                  <a:pt x="959" y="125"/>
                </a:lnTo>
                <a:lnTo>
                  <a:pt x="919" y="243"/>
                </a:lnTo>
                <a:lnTo>
                  <a:pt x="896" y="235"/>
                </a:lnTo>
                <a:lnTo>
                  <a:pt x="936" y="119"/>
                </a:lnTo>
                <a:close/>
                <a:moveTo>
                  <a:pt x="812" y="92"/>
                </a:moveTo>
                <a:lnTo>
                  <a:pt x="832" y="95"/>
                </a:lnTo>
                <a:lnTo>
                  <a:pt x="851" y="183"/>
                </a:lnTo>
                <a:lnTo>
                  <a:pt x="851" y="183"/>
                </a:lnTo>
                <a:lnTo>
                  <a:pt x="863" y="99"/>
                </a:lnTo>
                <a:lnTo>
                  <a:pt x="883" y="104"/>
                </a:lnTo>
                <a:lnTo>
                  <a:pt x="863" y="225"/>
                </a:lnTo>
                <a:lnTo>
                  <a:pt x="842" y="220"/>
                </a:lnTo>
                <a:lnTo>
                  <a:pt x="824" y="133"/>
                </a:lnTo>
                <a:lnTo>
                  <a:pt x="824" y="132"/>
                </a:lnTo>
                <a:lnTo>
                  <a:pt x="812" y="216"/>
                </a:lnTo>
                <a:lnTo>
                  <a:pt x="791" y="213"/>
                </a:lnTo>
                <a:lnTo>
                  <a:pt x="812" y="92"/>
                </a:lnTo>
                <a:close/>
                <a:moveTo>
                  <a:pt x="704" y="88"/>
                </a:moveTo>
                <a:lnTo>
                  <a:pt x="708" y="168"/>
                </a:lnTo>
                <a:lnTo>
                  <a:pt x="708" y="168"/>
                </a:lnTo>
                <a:lnTo>
                  <a:pt x="710" y="179"/>
                </a:lnTo>
                <a:lnTo>
                  <a:pt x="712" y="187"/>
                </a:lnTo>
                <a:lnTo>
                  <a:pt x="716" y="189"/>
                </a:lnTo>
                <a:lnTo>
                  <a:pt x="720" y="191"/>
                </a:lnTo>
                <a:lnTo>
                  <a:pt x="720" y="191"/>
                </a:lnTo>
                <a:lnTo>
                  <a:pt x="724" y="189"/>
                </a:lnTo>
                <a:lnTo>
                  <a:pt x="728" y="185"/>
                </a:lnTo>
                <a:lnTo>
                  <a:pt x="731" y="179"/>
                </a:lnTo>
                <a:lnTo>
                  <a:pt x="731" y="167"/>
                </a:lnTo>
                <a:lnTo>
                  <a:pt x="728" y="88"/>
                </a:lnTo>
                <a:lnTo>
                  <a:pt x="752" y="88"/>
                </a:lnTo>
                <a:lnTo>
                  <a:pt x="755" y="163"/>
                </a:lnTo>
                <a:lnTo>
                  <a:pt x="755" y="163"/>
                </a:lnTo>
                <a:lnTo>
                  <a:pt x="755" y="173"/>
                </a:lnTo>
                <a:lnTo>
                  <a:pt x="754" y="183"/>
                </a:lnTo>
                <a:lnTo>
                  <a:pt x="751" y="192"/>
                </a:lnTo>
                <a:lnTo>
                  <a:pt x="747" y="199"/>
                </a:lnTo>
                <a:lnTo>
                  <a:pt x="742" y="204"/>
                </a:lnTo>
                <a:lnTo>
                  <a:pt x="736" y="208"/>
                </a:lnTo>
                <a:lnTo>
                  <a:pt x="730" y="211"/>
                </a:lnTo>
                <a:lnTo>
                  <a:pt x="722" y="212"/>
                </a:lnTo>
                <a:lnTo>
                  <a:pt x="722" y="212"/>
                </a:lnTo>
                <a:lnTo>
                  <a:pt x="712" y="211"/>
                </a:lnTo>
                <a:lnTo>
                  <a:pt x="704" y="209"/>
                </a:lnTo>
                <a:lnTo>
                  <a:pt x="698" y="205"/>
                </a:lnTo>
                <a:lnTo>
                  <a:pt x="694" y="200"/>
                </a:lnTo>
                <a:lnTo>
                  <a:pt x="690" y="193"/>
                </a:lnTo>
                <a:lnTo>
                  <a:pt x="687" y="185"/>
                </a:lnTo>
                <a:lnTo>
                  <a:pt x="684" y="176"/>
                </a:lnTo>
                <a:lnTo>
                  <a:pt x="684" y="165"/>
                </a:lnTo>
                <a:lnTo>
                  <a:pt x="682" y="91"/>
                </a:lnTo>
                <a:lnTo>
                  <a:pt x="704" y="88"/>
                </a:lnTo>
                <a:close/>
                <a:moveTo>
                  <a:pt x="554" y="113"/>
                </a:moveTo>
                <a:lnTo>
                  <a:pt x="554" y="113"/>
                </a:lnTo>
                <a:lnTo>
                  <a:pt x="564" y="111"/>
                </a:lnTo>
                <a:lnTo>
                  <a:pt x="574" y="111"/>
                </a:lnTo>
                <a:lnTo>
                  <a:pt x="575" y="132"/>
                </a:lnTo>
                <a:lnTo>
                  <a:pt x="575" y="132"/>
                </a:lnTo>
                <a:lnTo>
                  <a:pt x="570" y="132"/>
                </a:lnTo>
                <a:lnTo>
                  <a:pt x="562" y="133"/>
                </a:lnTo>
                <a:lnTo>
                  <a:pt x="562" y="133"/>
                </a:lnTo>
                <a:lnTo>
                  <a:pt x="556" y="136"/>
                </a:lnTo>
                <a:lnTo>
                  <a:pt x="551" y="139"/>
                </a:lnTo>
                <a:lnTo>
                  <a:pt x="547" y="144"/>
                </a:lnTo>
                <a:lnTo>
                  <a:pt x="544" y="149"/>
                </a:lnTo>
                <a:lnTo>
                  <a:pt x="543" y="156"/>
                </a:lnTo>
                <a:lnTo>
                  <a:pt x="543" y="164"/>
                </a:lnTo>
                <a:lnTo>
                  <a:pt x="544" y="173"/>
                </a:lnTo>
                <a:lnTo>
                  <a:pt x="547" y="184"/>
                </a:lnTo>
                <a:lnTo>
                  <a:pt x="547" y="184"/>
                </a:lnTo>
                <a:lnTo>
                  <a:pt x="551" y="193"/>
                </a:lnTo>
                <a:lnTo>
                  <a:pt x="555" y="200"/>
                </a:lnTo>
                <a:lnTo>
                  <a:pt x="559" y="207"/>
                </a:lnTo>
                <a:lnTo>
                  <a:pt x="563" y="211"/>
                </a:lnTo>
                <a:lnTo>
                  <a:pt x="567" y="213"/>
                </a:lnTo>
                <a:lnTo>
                  <a:pt x="572" y="215"/>
                </a:lnTo>
                <a:lnTo>
                  <a:pt x="576" y="215"/>
                </a:lnTo>
                <a:lnTo>
                  <a:pt x="580" y="215"/>
                </a:lnTo>
                <a:lnTo>
                  <a:pt x="580" y="215"/>
                </a:lnTo>
                <a:lnTo>
                  <a:pt x="584" y="212"/>
                </a:lnTo>
                <a:lnTo>
                  <a:pt x="575" y="184"/>
                </a:lnTo>
                <a:lnTo>
                  <a:pt x="566" y="188"/>
                </a:lnTo>
                <a:lnTo>
                  <a:pt x="559" y="169"/>
                </a:lnTo>
                <a:lnTo>
                  <a:pt x="591" y="159"/>
                </a:lnTo>
                <a:lnTo>
                  <a:pt x="611" y="221"/>
                </a:lnTo>
                <a:lnTo>
                  <a:pt x="611" y="221"/>
                </a:lnTo>
                <a:lnTo>
                  <a:pt x="600" y="228"/>
                </a:lnTo>
                <a:lnTo>
                  <a:pt x="588" y="233"/>
                </a:lnTo>
                <a:lnTo>
                  <a:pt x="588" y="233"/>
                </a:lnTo>
                <a:lnTo>
                  <a:pt x="578" y="236"/>
                </a:lnTo>
                <a:lnTo>
                  <a:pt x="570" y="236"/>
                </a:lnTo>
                <a:lnTo>
                  <a:pt x="560" y="235"/>
                </a:lnTo>
                <a:lnTo>
                  <a:pt x="554" y="232"/>
                </a:lnTo>
                <a:lnTo>
                  <a:pt x="554" y="232"/>
                </a:lnTo>
                <a:lnTo>
                  <a:pt x="548" y="229"/>
                </a:lnTo>
                <a:lnTo>
                  <a:pt x="543" y="225"/>
                </a:lnTo>
                <a:lnTo>
                  <a:pt x="535" y="216"/>
                </a:lnTo>
                <a:lnTo>
                  <a:pt x="528" y="204"/>
                </a:lnTo>
                <a:lnTo>
                  <a:pt x="523" y="189"/>
                </a:lnTo>
                <a:lnTo>
                  <a:pt x="523" y="189"/>
                </a:lnTo>
                <a:lnTo>
                  <a:pt x="519" y="175"/>
                </a:lnTo>
                <a:lnTo>
                  <a:pt x="519" y="161"/>
                </a:lnTo>
                <a:lnTo>
                  <a:pt x="520" y="149"/>
                </a:lnTo>
                <a:lnTo>
                  <a:pt x="524" y="139"/>
                </a:lnTo>
                <a:lnTo>
                  <a:pt x="530" y="131"/>
                </a:lnTo>
                <a:lnTo>
                  <a:pt x="536" y="123"/>
                </a:lnTo>
                <a:lnTo>
                  <a:pt x="544" y="117"/>
                </a:lnTo>
                <a:lnTo>
                  <a:pt x="554" y="113"/>
                </a:lnTo>
                <a:lnTo>
                  <a:pt x="554" y="113"/>
                </a:lnTo>
                <a:close/>
                <a:moveTo>
                  <a:pt x="410" y="176"/>
                </a:moveTo>
                <a:lnTo>
                  <a:pt x="450" y="209"/>
                </a:lnTo>
                <a:lnTo>
                  <a:pt x="450" y="209"/>
                </a:lnTo>
                <a:lnTo>
                  <a:pt x="479" y="235"/>
                </a:lnTo>
                <a:lnTo>
                  <a:pt x="479" y="235"/>
                </a:lnTo>
                <a:lnTo>
                  <a:pt x="479" y="235"/>
                </a:lnTo>
                <a:lnTo>
                  <a:pt x="466" y="213"/>
                </a:lnTo>
                <a:lnTo>
                  <a:pt x="450" y="185"/>
                </a:lnTo>
                <a:lnTo>
                  <a:pt x="437" y="161"/>
                </a:lnTo>
                <a:lnTo>
                  <a:pt x="455" y="152"/>
                </a:lnTo>
                <a:lnTo>
                  <a:pt x="515" y="260"/>
                </a:lnTo>
                <a:lnTo>
                  <a:pt x="497" y="269"/>
                </a:lnTo>
                <a:lnTo>
                  <a:pt x="457" y="237"/>
                </a:lnTo>
                <a:lnTo>
                  <a:pt x="457" y="237"/>
                </a:lnTo>
                <a:lnTo>
                  <a:pt x="442" y="225"/>
                </a:lnTo>
                <a:lnTo>
                  <a:pt x="429" y="212"/>
                </a:lnTo>
                <a:lnTo>
                  <a:pt x="427" y="212"/>
                </a:lnTo>
                <a:lnTo>
                  <a:pt x="427" y="212"/>
                </a:lnTo>
                <a:lnTo>
                  <a:pt x="439" y="232"/>
                </a:lnTo>
                <a:lnTo>
                  <a:pt x="455" y="260"/>
                </a:lnTo>
                <a:lnTo>
                  <a:pt x="470" y="284"/>
                </a:lnTo>
                <a:lnTo>
                  <a:pt x="451" y="296"/>
                </a:lnTo>
                <a:lnTo>
                  <a:pt x="391" y="188"/>
                </a:lnTo>
                <a:lnTo>
                  <a:pt x="410" y="176"/>
                </a:lnTo>
                <a:close/>
                <a:moveTo>
                  <a:pt x="330" y="232"/>
                </a:moveTo>
                <a:lnTo>
                  <a:pt x="430" y="311"/>
                </a:lnTo>
                <a:lnTo>
                  <a:pt x="411" y="325"/>
                </a:lnTo>
                <a:lnTo>
                  <a:pt x="389" y="307"/>
                </a:lnTo>
                <a:lnTo>
                  <a:pt x="371" y="321"/>
                </a:lnTo>
                <a:lnTo>
                  <a:pt x="386" y="347"/>
                </a:lnTo>
                <a:lnTo>
                  <a:pt x="369" y="363"/>
                </a:lnTo>
                <a:lnTo>
                  <a:pt x="309" y="249"/>
                </a:lnTo>
                <a:lnTo>
                  <a:pt x="330" y="232"/>
                </a:lnTo>
                <a:close/>
                <a:moveTo>
                  <a:pt x="234" y="327"/>
                </a:moveTo>
                <a:lnTo>
                  <a:pt x="262" y="340"/>
                </a:lnTo>
                <a:lnTo>
                  <a:pt x="262" y="340"/>
                </a:lnTo>
                <a:lnTo>
                  <a:pt x="286" y="352"/>
                </a:lnTo>
                <a:lnTo>
                  <a:pt x="287" y="352"/>
                </a:lnTo>
                <a:lnTo>
                  <a:pt x="287" y="352"/>
                </a:lnTo>
                <a:lnTo>
                  <a:pt x="270" y="331"/>
                </a:lnTo>
                <a:lnTo>
                  <a:pt x="253" y="305"/>
                </a:lnTo>
                <a:lnTo>
                  <a:pt x="269" y="288"/>
                </a:lnTo>
                <a:lnTo>
                  <a:pt x="309" y="356"/>
                </a:lnTo>
                <a:lnTo>
                  <a:pt x="345" y="388"/>
                </a:lnTo>
                <a:lnTo>
                  <a:pt x="329" y="405"/>
                </a:lnTo>
                <a:lnTo>
                  <a:pt x="293" y="375"/>
                </a:lnTo>
                <a:lnTo>
                  <a:pt x="218" y="347"/>
                </a:lnTo>
                <a:lnTo>
                  <a:pt x="234" y="327"/>
                </a:lnTo>
                <a:close/>
                <a:moveTo>
                  <a:pt x="166" y="428"/>
                </a:moveTo>
                <a:lnTo>
                  <a:pt x="257" y="441"/>
                </a:lnTo>
                <a:lnTo>
                  <a:pt x="257" y="441"/>
                </a:lnTo>
                <a:lnTo>
                  <a:pt x="182" y="401"/>
                </a:lnTo>
                <a:lnTo>
                  <a:pt x="193" y="384"/>
                </a:lnTo>
                <a:lnTo>
                  <a:pt x="299" y="445"/>
                </a:lnTo>
                <a:lnTo>
                  <a:pt x="289" y="464"/>
                </a:lnTo>
                <a:lnTo>
                  <a:pt x="202" y="449"/>
                </a:lnTo>
                <a:lnTo>
                  <a:pt x="201" y="449"/>
                </a:lnTo>
                <a:lnTo>
                  <a:pt x="273" y="489"/>
                </a:lnTo>
                <a:lnTo>
                  <a:pt x="263" y="508"/>
                </a:lnTo>
                <a:lnTo>
                  <a:pt x="157" y="446"/>
                </a:lnTo>
                <a:lnTo>
                  <a:pt x="166" y="428"/>
                </a:lnTo>
                <a:close/>
                <a:moveTo>
                  <a:pt x="126" y="516"/>
                </a:moveTo>
                <a:lnTo>
                  <a:pt x="253" y="533"/>
                </a:lnTo>
                <a:lnTo>
                  <a:pt x="243" y="554"/>
                </a:lnTo>
                <a:lnTo>
                  <a:pt x="215" y="550"/>
                </a:lnTo>
                <a:lnTo>
                  <a:pt x="209" y="572"/>
                </a:lnTo>
                <a:lnTo>
                  <a:pt x="234" y="585"/>
                </a:lnTo>
                <a:lnTo>
                  <a:pt x="227" y="608"/>
                </a:lnTo>
                <a:lnTo>
                  <a:pt x="118" y="542"/>
                </a:lnTo>
                <a:lnTo>
                  <a:pt x="126" y="516"/>
                </a:lnTo>
                <a:close/>
                <a:moveTo>
                  <a:pt x="247" y="976"/>
                </a:moveTo>
                <a:lnTo>
                  <a:pt x="247" y="976"/>
                </a:lnTo>
                <a:lnTo>
                  <a:pt x="246" y="986"/>
                </a:lnTo>
                <a:lnTo>
                  <a:pt x="243" y="997"/>
                </a:lnTo>
                <a:lnTo>
                  <a:pt x="238" y="1013"/>
                </a:lnTo>
                <a:lnTo>
                  <a:pt x="231" y="1025"/>
                </a:lnTo>
                <a:lnTo>
                  <a:pt x="229" y="1029"/>
                </a:lnTo>
                <a:lnTo>
                  <a:pt x="229" y="1029"/>
                </a:lnTo>
                <a:lnTo>
                  <a:pt x="227" y="1025"/>
                </a:lnTo>
                <a:lnTo>
                  <a:pt x="223" y="1014"/>
                </a:lnTo>
                <a:lnTo>
                  <a:pt x="219" y="997"/>
                </a:lnTo>
                <a:lnTo>
                  <a:pt x="218" y="988"/>
                </a:lnTo>
                <a:lnTo>
                  <a:pt x="218" y="977"/>
                </a:lnTo>
                <a:lnTo>
                  <a:pt x="218" y="977"/>
                </a:lnTo>
                <a:lnTo>
                  <a:pt x="219" y="966"/>
                </a:lnTo>
                <a:lnTo>
                  <a:pt x="222" y="957"/>
                </a:lnTo>
                <a:lnTo>
                  <a:pt x="225" y="949"/>
                </a:lnTo>
                <a:lnTo>
                  <a:pt x="229" y="942"/>
                </a:lnTo>
                <a:lnTo>
                  <a:pt x="235" y="932"/>
                </a:lnTo>
                <a:lnTo>
                  <a:pt x="238" y="929"/>
                </a:lnTo>
                <a:lnTo>
                  <a:pt x="238" y="929"/>
                </a:lnTo>
                <a:lnTo>
                  <a:pt x="239" y="932"/>
                </a:lnTo>
                <a:lnTo>
                  <a:pt x="243" y="941"/>
                </a:lnTo>
                <a:lnTo>
                  <a:pt x="246" y="957"/>
                </a:lnTo>
                <a:lnTo>
                  <a:pt x="247" y="966"/>
                </a:lnTo>
                <a:lnTo>
                  <a:pt x="247" y="976"/>
                </a:lnTo>
                <a:lnTo>
                  <a:pt x="247" y="976"/>
                </a:lnTo>
                <a:close/>
                <a:moveTo>
                  <a:pt x="91" y="665"/>
                </a:moveTo>
                <a:lnTo>
                  <a:pt x="141" y="672"/>
                </a:lnTo>
                <a:lnTo>
                  <a:pt x="143" y="648"/>
                </a:lnTo>
                <a:lnTo>
                  <a:pt x="94" y="641"/>
                </a:lnTo>
                <a:lnTo>
                  <a:pt x="98" y="617"/>
                </a:lnTo>
                <a:lnTo>
                  <a:pt x="221" y="633"/>
                </a:lnTo>
                <a:lnTo>
                  <a:pt x="217" y="657"/>
                </a:lnTo>
                <a:lnTo>
                  <a:pt x="166" y="650"/>
                </a:lnTo>
                <a:lnTo>
                  <a:pt x="162" y="674"/>
                </a:lnTo>
                <a:lnTo>
                  <a:pt x="214" y="681"/>
                </a:lnTo>
                <a:lnTo>
                  <a:pt x="211" y="705"/>
                </a:lnTo>
                <a:lnTo>
                  <a:pt x="89" y="689"/>
                </a:lnTo>
                <a:lnTo>
                  <a:pt x="91" y="665"/>
                </a:lnTo>
                <a:close/>
                <a:moveTo>
                  <a:pt x="214" y="896"/>
                </a:moveTo>
                <a:lnTo>
                  <a:pt x="214" y="896"/>
                </a:lnTo>
                <a:lnTo>
                  <a:pt x="211" y="906"/>
                </a:lnTo>
                <a:lnTo>
                  <a:pt x="207" y="916"/>
                </a:lnTo>
                <a:lnTo>
                  <a:pt x="198" y="930"/>
                </a:lnTo>
                <a:lnTo>
                  <a:pt x="190" y="941"/>
                </a:lnTo>
                <a:lnTo>
                  <a:pt x="187" y="944"/>
                </a:lnTo>
                <a:lnTo>
                  <a:pt x="187" y="944"/>
                </a:lnTo>
                <a:lnTo>
                  <a:pt x="186" y="940"/>
                </a:lnTo>
                <a:lnTo>
                  <a:pt x="185" y="929"/>
                </a:lnTo>
                <a:lnTo>
                  <a:pt x="183" y="912"/>
                </a:lnTo>
                <a:lnTo>
                  <a:pt x="183" y="902"/>
                </a:lnTo>
                <a:lnTo>
                  <a:pt x="186" y="892"/>
                </a:lnTo>
                <a:lnTo>
                  <a:pt x="186" y="892"/>
                </a:lnTo>
                <a:lnTo>
                  <a:pt x="189" y="881"/>
                </a:lnTo>
                <a:lnTo>
                  <a:pt x="193" y="873"/>
                </a:lnTo>
                <a:lnTo>
                  <a:pt x="197" y="865"/>
                </a:lnTo>
                <a:lnTo>
                  <a:pt x="202" y="858"/>
                </a:lnTo>
                <a:lnTo>
                  <a:pt x="210" y="850"/>
                </a:lnTo>
                <a:lnTo>
                  <a:pt x="213" y="848"/>
                </a:lnTo>
                <a:lnTo>
                  <a:pt x="213" y="848"/>
                </a:lnTo>
                <a:lnTo>
                  <a:pt x="214" y="850"/>
                </a:lnTo>
                <a:lnTo>
                  <a:pt x="217" y="861"/>
                </a:lnTo>
                <a:lnTo>
                  <a:pt x="217" y="876"/>
                </a:lnTo>
                <a:lnTo>
                  <a:pt x="215" y="885"/>
                </a:lnTo>
                <a:lnTo>
                  <a:pt x="214" y="896"/>
                </a:lnTo>
                <a:lnTo>
                  <a:pt x="214" y="896"/>
                </a:lnTo>
                <a:close/>
                <a:moveTo>
                  <a:pt x="178" y="844"/>
                </a:moveTo>
                <a:lnTo>
                  <a:pt x="178" y="844"/>
                </a:lnTo>
                <a:lnTo>
                  <a:pt x="178" y="850"/>
                </a:lnTo>
                <a:lnTo>
                  <a:pt x="177" y="857"/>
                </a:lnTo>
                <a:lnTo>
                  <a:pt x="173" y="868"/>
                </a:lnTo>
                <a:lnTo>
                  <a:pt x="167" y="876"/>
                </a:lnTo>
                <a:lnTo>
                  <a:pt x="166" y="878"/>
                </a:lnTo>
                <a:lnTo>
                  <a:pt x="166" y="878"/>
                </a:lnTo>
                <a:lnTo>
                  <a:pt x="165" y="876"/>
                </a:lnTo>
                <a:lnTo>
                  <a:pt x="161" y="868"/>
                </a:lnTo>
                <a:lnTo>
                  <a:pt x="155" y="857"/>
                </a:lnTo>
                <a:lnTo>
                  <a:pt x="154" y="850"/>
                </a:lnTo>
                <a:lnTo>
                  <a:pt x="154" y="844"/>
                </a:lnTo>
                <a:lnTo>
                  <a:pt x="154" y="844"/>
                </a:lnTo>
                <a:lnTo>
                  <a:pt x="154" y="837"/>
                </a:lnTo>
                <a:lnTo>
                  <a:pt x="155" y="830"/>
                </a:lnTo>
                <a:lnTo>
                  <a:pt x="159" y="820"/>
                </a:lnTo>
                <a:lnTo>
                  <a:pt x="163" y="812"/>
                </a:lnTo>
                <a:lnTo>
                  <a:pt x="166" y="809"/>
                </a:lnTo>
                <a:lnTo>
                  <a:pt x="166" y="809"/>
                </a:lnTo>
                <a:lnTo>
                  <a:pt x="167" y="812"/>
                </a:lnTo>
                <a:lnTo>
                  <a:pt x="171" y="820"/>
                </a:lnTo>
                <a:lnTo>
                  <a:pt x="175" y="830"/>
                </a:lnTo>
                <a:lnTo>
                  <a:pt x="177" y="837"/>
                </a:lnTo>
                <a:lnTo>
                  <a:pt x="178" y="844"/>
                </a:lnTo>
                <a:lnTo>
                  <a:pt x="178" y="844"/>
                </a:lnTo>
                <a:close/>
                <a:moveTo>
                  <a:pt x="97" y="857"/>
                </a:moveTo>
                <a:lnTo>
                  <a:pt x="97" y="857"/>
                </a:lnTo>
                <a:lnTo>
                  <a:pt x="102" y="858"/>
                </a:lnTo>
                <a:lnTo>
                  <a:pt x="115" y="862"/>
                </a:lnTo>
                <a:lnTo>
                  <a:pt x="123" y="868"/>
                </a:lnTo>
                <a:lnTo>
                  <a:pt x="133" y="873"/>
                </a:lnTo>
                <a:lnTo>
                  <a:pt x="142" y="880"/>
                </a:lnTo>
                <a:lnTo>
                  <a:pt x="151" y="889"/>
                </a:lnTo>
                <a:lnTo>
                  <a:pt x="151" y="889"/>
                </a:lnTo>
                <a:lnTo>
                  <a:pt x="158" y="898"/>
                </a:lnTo>
                <a:lnTo>
                  <a:pt x="165" y="909"/>
                </a:lnTo>
                <a:lnTo>
                  <a:pt x="170" y="918"/>
                </a:lnTo>
                <a:lnTo>
                  <a:pt x="173" y="928"/>
                </a:lnTo>
                <a:lnTo>
                  <a:pt x="177" y="942"/>
                </a:lnTo>
                <a:lnTo>
                  <a:pt x="178" y="948"/>
                </a:lnTo>
                <a:lnTo>
                  <a:pt x="178" y="948"/>
                </a:lnTo>
                <a:lnTo>
                  <a:pt x="173" y="946"/>
                </a:lnTo>
                <a:lnTo>
                  <a:pt x="159" y="940"/>
                </a:lnTo>
                <a:lnTo>
                  <a:pt x="151" y="936"/>
                </a:lnTo>
                <a:lnTo>
                  <a:pt x="142" y="929"/>
                </a:lnTo>
                <a:lnTo>
                  <a:pt x="133" y="922"/>
                </a:lnTo>
                <a:lnTo>
                  <a:pt x="123" y="913"/>
                </a:lnTo>
                <a:lnTo>
                  <a:pt x="123" y="913"/>
                </a:lnTo>
                <a:lnTo>
                  <a:pt x="115" y="902"/>
                </a:lnTo>
                <a:lnTo>
                  <a:pt x="109" y="893"/>
                </a:lnTo>
                <a:lnTo>
                  <a:pt x="105" y="884"/>
                </a:lnTo>
                <a:lnTo>
                  <a:pt x="101" y="876"/>
                </a:lnTo>
                <a:lnTo>
                  <a:pt x="98" y="862"/>
                </a:lnTo>
                <a:lnTo>
                  <a:pt x="97" y="857"/>
                </a:lnTo>
                <a:lnTo>
                  <a:pt x="97" y="857"/>
                </a:lnTo>
                <a:close/>
                <a:moveTo>
                  <a:pt x="125" y="958"/>
                </a:moveTo>
                <a:lnTo>
                  <a:pt x="125" y="958"/>
                </a:lnTo>
                <a:lnTo>
                  <a:pt x="130" y="960"/>
                </a:lnTo>
                <a:lnTo>
                  <a:pt x="143" y="962"/>
                </a:lnTo>
                <a:lnTo>
                  <a:pt x="153" y="964"/>
                </a:lnTo>
                <a:lnTo>
                  <a:pt x="163" y="968"/>
                </a:lnTo>
                <a:lnTo>
                  <a:pt x="173" y="973"/>
                </a:lnTo>
                <a:lnTo>
                  <a:pt x="183" y="981"/>
                </a:lnTo>
                <a:lnTo>
                  <a:pt x="183" y="981"/>
                </a:lnTo>
                <a:lnTo>
                  <a:pt x="193" y="989"/>
                </a:lnTo>
                <a:lnTo>
                  <a:pt x="201" y="998"/>
                </a:lnTo>
                <a:lnTo>
                  <a:pt x="207" y="1006"/>
                </a:lnTo>
                <a:lnTo>
                  <a:pt x="213" y="1016"/>
                </a:lnTo>
                <a:lnTo>
                  <a:pt x="219" y="1029"/>
                </a:lnTo>
                <a:lnTo>
                  <a:pt x="221" y="1034"/>
                </a:lnTo>
                <a:lnTo>
                  <a:pt x="221" y="1034"/>
                </a:lnTo>
                <a:lnTo>
                  <a:pt x="215" y="1033"/>
                </a:lnTo>
                <a:lnTo>
                  <a:pt x="201" y="1030"/>
                </a:lnTo>
                <a:lnTo>
                  <a:pt x="191" y="1026"/>
                </a:lnTo>
                <a:lnTo>
                  <a:pt x="181" y="1022"/>
                </a:lnTo>
                <a:lnTo>
                  <a:pt x="171" y="1017"/>
                </a:lnTo>
                <a:lnTo>
                  <a:pt x="161" y="1009"/>
                </a:lnTo>
                <a:lnTo>
                  <a:pt x="161" y="1009"/>
                </a:lnTo>
                <a:lnTo>
                  <a:pt x="151" y="1001"/>
                </a:lnTo>
                <a:lnTo>
                  <a:pt x="143" y="993"/>
                </a:lnTo>
                <a:lnTo>
                  <a:pt x="137" y="984"/>
                </a:lnTo>
                <a:lnTo>
                  <a:pt x="133" y="976"/>
                </a:lnTo>
                <a:lnTo>
                  <a:pt x="126" y="964"/>
                </a:lnTo>
                <a:lnTo>
                  <a:pt x="125" y="958"/>
                </a:lnTo>
                <a:lnTo>
                  <a:pt x="125" y="958"/>
                </a:lnTo>
                <a:close/>
                <a:moveTo>
                  <a:pt x="285" y="1137"/>
                </a:moveTo>
                <a:lnTo>
                  <a:pt x="285" y="1137"/>
                </a:lnTo>
                <a:lnTo>
                  <a:pt x="282" y="1150"/>
                </a:lnTo>
                <a:lnTo>
                  <a:pt x="275" y="1164"/>
                </a:lnTo>
                <a:lnTo>
                  <a:pt x="273" y="1168"/>
                </a:lnTo>
                <a:lnTo>
                  <a:pt x="269" y="1172"/>
                </a:lnTo>
                <a:lnTo>
                  <a:pt x="265" y="1174"/>
                </a:lnTo>
                <a:lnTo>
                  <a:pt x="259" y="1174"/>
                </a:lnTo>
                <a:lnTo>
                  <a:pt x="259" y="1174"/>
                </a:lnTo>
                <a:lnTo>
                  <a:pt x="257" y="1173"/>
                </a:lnTo>
                <a:lnTo>
                  <a:pt x="253" y="1169"/>
                </a:lnTo>
                <a:lnTo>
                  <a:pt x="250" y="1165"/>
                </a:lnTo>
                <a:lnTo>
                  <a:pt x="247" y="1160"/>
                </a:lnTo>
                <a:lnTo>
                  <a:pt x="246" y="1146"/>
                </a:lnTo>
                <a:lnTo>
                  <a:pt x="246" y="1132"/>
                </a:lnTo>
                <a:lnTo>
                  <a:pt x="246" y="1132"/>
                </a:lnTo>
                <a:lnTo>
                  <a:pt x="249" y="1120"/>
                </a:lnTo>
                <a:lnTo>
                  <a:pt x="254" y="1109"/>
                </a:lnTo>
                <a:lnTo>
                  <a:pt x="254" y="1109"/>
                </a:lnTo>
                <a:lnTo>
                  <a:pt x="243" y="1112"/>
                </a:lnTo>
                <a:lnTo>
                  <a:pt x="231" y="1112"/>
                </a:lnTo>
                <a:lnTo>
                  <a:pt x="231" y="1112"/>
                </a:lnTo>
                <a:lnTo>
                  <a:pt x="217" y="1108"/>
                </a:lnTo>
                <a:lnTo>
                  <a:pt x="205" y="1102"/>
                </a:lnTo>
                <a:lnTo>
                  <a:pt x="199" y="1098"/>
                </a:lnTo>
                <a:lnTo>
                  <a:pt x="197" y="1094"/>
                </a:lnTo>
                <a:lnTo>
                  <a:pt x="194" y="1090"/>
                </a:lnTo>
                <a:lnTo>
                  <a:pt x="194" y="1086"/>
                </a:lnTo>
                <a:lnTo>
                  <a:pt x="194" y="1086"/>
                </a:lnTo>
                <a:lnTo>
                  <a:pt x="195" y="1082"/>
                </a:lnTo>
                <a:lnTo>
                  <a:pt x="198" y="1078"/>
                </a:lnTo>
                <a:lnTo>
                  <a:pt x="203" y="1076"/>
                </a:lnTo>
                <a:lnTo>
                  <a:pt x="209" y="1074"/>
                </a:lnTo>
                <a:lnTo>
                  <a:pt x="222" y="1072"/>
                </a:lnTo>
                <a:lnTo>
                  <a:pt x="237" y="1072"/>
                </a:lnTo>
                <a:lnTo>
                  <a:pt x="237" y="1072"/>
                </a:lnTo>
                <a:lnTo>
                  <a:pt x="249" y="1076"/>
                </a:lnTo>
                <a:lnTo>
                  <a:pt x="258" y="1081"/>
                </a:lnTo>
                <a:lnTo>
                  <a:pt x="258" y="1081"/>
                </a:lnTo>
                <a:lnTo>
                  <a:pt x="257" y="1070"/>
                </a:lnTo>
                <a:lnTo>
                  <a:pt x="257" y="1057"/>
                </a:lnTo>
                <a:lnTo>
                  <a:pt x="257" y="1057"/>
                </a:lnTo>
                <a:lnTo>
                  <a:pt x="261" y="1044"/>
                </a:lnTo>
                <a:lnTo>
                  <a:pt x="266" y="1032"/>
                </a:lnTo>
                <a:lnTo>
                  <a:pt x="270" y="1026"/>
                </a:lnTo>
                <a:lnTo>
                  <a:pt x="274" y="1022"/>
                </a:lnTo>
                <a:lnTo>
                  <a:pt x="278" y="1020"/>
                </a:lnTo>
                <a:lnTo>
                  <a:pt x="282" y="1020"/>
                </a:lnTo>
                <a:lnTo>
                  <a:pt x="282" y="1020"/>
                </a:lnTo>
                <a:lnTo>
                  <a:pt x="286" y="1021"/>
                </a:lnTo>
                <a:lnTo>
                  <a:pt x="289" y="1025"/>
                </a:lnTo>
                <a:lnTo>
                  <a:pt x="291" y="1029"/>
                </a:lnTo>
                <a:lnTo>
                  <a:pt x="294" y="1036"/>
                </a:lnTo>
                <a:lnTo>
                  <a:pt x="297" y="1049"/>
                </a:lnTo>
                <a:lnTo>
                  <a:pt x="297" y="1062"/>
                </a:lnTo>
                <a:lnTo>
                  <a:pt x="297" y="1062"/>
                </a:lnTo>
                <a:lnTo>
                  <a:pt x="293" y="1076"/>
                </a:lnTo>
                <a:lnTo>
                  <a:pt x="287" y="1085"/>
                </a:lnTo>
                <a:lnTo>
                  <a:pt x="287" y="1085"/>
                </a:lnTo>
                <a:lnTo>
                  <a:pt x="293" y="1084"/>
                </a:lnTo>
                <a:lnTo>
                  <a:pt x="298" y="1082"/>
                </a:lnTo>
                <a:lnTo>
                  <a:pt x="311" y="1082"/>
                </a:lnTo>
                <a:lnTo>
                  <a:pt x="311" y="1082"/>
                </a:lnTo>
                <a:lnTo>
                  <a:pt x="325" y="1086"/>
                </a:lnTo>
                <a:lnTo>
                  <a:pt x="337" y="1093"/>
                </a:lnTo>
                <a:lnTo>
                  <a:pt x="342" y="1096"/>
                </a:lnTo>
                <a:lnTo>
                  <a:pt x="346" y="1100"/>
                </a:lnTo>
                <a:lnTo>
                  <a:pt x="347" y="1104"/>
                </a:lnTo>
                <a:lnTo>
                  <a:pt x="349" y="1108"/>
                </a:lnTo>
                <a:lnTo>
                  <a:pt x="349" y="1108"/>
                </a:lnTo>
                <a:lnTo>
                  <a:pt x="347" y="1112"/>
                </a:lnTo>
                <a:lnTo>
                  <a:pt x="343" y="1116"/>
                </a:lnTo>
                <a:lnTo>
                  <a:pt x="339" y="1118"/>
                </a:lnTo>
                <a:lnTo>
                  <a:pt x="333" y="1120"/>
                </a:lnTo>
                <a:lnTo>
                  <a:pt x="319" y="1122"/>
                </a:lnTo>
                <a:lnTo>
                  <a:pt x="305" y="1122"/>
                </a:lnTo>
                <a:lnTo>
                  <a:pt x="305" y="1122"/>
                </a:lnTo>
                <a:lnTo>
                  <a:pt x="293" y="1118"/>
                </a:lnTo>
                <a:lnTo>
                  <a:pt x="283" y="1113"/>
                </a:lnTo>
                <a:lnTo>
                  <a:pt x="283" y="1113"/>
                </a:lnTo>
                <a:lnTo>
                  <a:pt x="286" y="1125"/>
                </a:lnTo>
                <a:lnTo>
                  <a:pt x="285" y="1137"/>
                </a:lnTo>
                <a:lnTo>
                  <a:pt x="285" y="1137"/>
                </a:lnTo>
                <a:close/>
                <a:moveTo>
                  <a:pt x="345" y="1244"/>
                </a:moveTo>
                <a:lnTo>
                  <a:pt x="345" y="1244"/>
                </a:lnTo>
                <a:lnTo>
                  <a:pt x="334" y="1241"/>
                </a:lnTo>
                <a:lnTo>
                  <a:pt x="323" y="1237"/>
                </a:lnTo>
                <a:lnTo>
                  <a:pt x="315" y="1232"/>
                </a:lnTo>
                <a:lnTo>
                  <a:pt x="307" y="1228"/>
                </a:lnTo>
                <a:lnTo>
                  <a:pt x="298" y="1218"/>
                </a:lnTo>
                <a:lnTo>
                  <a:pt x="294" y="1216"/>
                </a:lnTo>
                <a:lnTo>
                  <a:pt x="294" y="1216"/>
                </a:lnTo>
                <a:lnTo>
                  <a:pt x="299" y="1213"/>
                </a:lnTo>
                <a:lnTo>
                  <a:pt x="311" y="1210"/>
                </a:lnTo>
                <a:lnTo>
                  <a:pt x="321" y="1209"/>
                </a:lnTo>
                <a:lnTo>
                  <a:pt x="330" y="1208"/>
                </a:lnTo>
                <a:lnTo>
                  <a:pt x="341" y="1208"/>
                </a:lnTo>
                <a:lnTo>
                  <a:pt x="353" y="1210"/>
                </a:lnTo>
                <a:lnTo>
                  <a:pt x="353" y="1210"/>
                </a:lnTo>
                <a:lnTo>
                  <a:pt x="365" y="1213"/>
                </a:lnTo>
                <a:lnTo>
                  <a:pt x="374" y="1218"/>
                </a:lnTo>
                <a:lnTo>
                  <a:pt x="383" y="1222"/>
                </a:lnTo>
                <a:lnTo>
                  <a:pt x="391" y="1228"/>
                </a:lnTo>
                <a:lnTo>
                  <a:pt x="402" y="1237"/>
                </a:lnTo>
                <a:lnTo>
                  <a:pt x="406" y="1240"/>
                </a:lnTo>
                <a:lnTo>
                  <a:pt x="406" y="1240"/>
                </a:lnTo>
                <a:lnTo>
                  <a:pt x="401" y="1242"/>
                </a:lnTo>
                <a:lnTo>
                  <a:pt x="387" y="1245"/>
                </a:lnTo>
                <a:lnTo>
                  <a:pt x="378" y="1246"/>
                </a:lnTo>
                <a:lnTo>
                  <a:pt x="367" y="1246"/>
                </a:lnTo>
                <a:lnTo>
                  <a:pt x="357" y="1246"/>
                </a:lnTo>
                <a:lnTo>
                  <a:pt x="345" y="1244"/>
                </a:lnTo>
                <a:lnTo>
                  <a:pt x="345" y="1244"/>
                </a:lnTo>
                <a:close/>
                <a:moveTo>
                  <a:pt x="434" y="1298"/>
                </a:moveTo>
                <a:lnTo>
                  <a:pt x="434" y="1298"/>
                </a:lnTo>
                <a:lnTo>
                  <a:pt x="423" y="1298"/>
                </a:lnTo>
                <a:lnTo>
                  <a:pt x="413" y="1295"/>
                </a:lnTo>
                <a:lnTo>
                  <a:pt x="403" y="1294"/>
                </a:lnTo>
                <a:lnTo>
                  <a:pt x="395" y="1290"/>
                </a:lnTo>
                <a:lnTo>
                  <a:pt x="385" y="1285"/>
                </a:lnTo>
                <a:lnTo>
                  <a:pt x="381" y="1284"/>
                </a:lnTo>
                <a:lnTo>
                  <a:pt x="381" y="1284"/>
                </a:lnTo>
                <a:lnTo>
                  <a:pt x="385" y="1281"/>
                </a:lnTo>
                <a:lnTo>
                  <a:pt x="395" y="1274"/>
                </a:lnTo>
                <a:lnTo>
                  <a:pt x="403" y="1270"/>
                </a:lnTo>
                <a:lnTo>
                  <a:pt x="413" y="1268"/>
                </a:lnTo>
                <a:lnTo>
                  <a:pt x="423" y="1266"/>
                </a:lnTo>
                <a:lnTo>
                  <a:pt x="434" y="1265"/>
                </a:lnTo>
                <a:lnTo>
                  <a:pt x="434" y="1265"/>
                </a:lnTo>
                <a:lnTo>
                  <a:pt x="446" y="1266"/>
                </a:lnTo>
                <a:lnTo>
                  <a:pt x="457" y="1268"/>
                </a:lnTo>
                <a:lnTo>
                  <a:pt x="466" y="1270"/>
                </a:lnTo>
                <a:lnTo>
                  <a:pt x="474" y="1273"/>
                </a:lnTo>
                <a:lnTo>
                  <a:pt x="486" y="1280"/>
                </a:lnTo>
                <a:lnTo>
                  <a:pt x="490" y="1282"/>
                </a:lnTo>
                <a:lnTo>
                  <a:pt x="490" y="1282"/>
                </a:lnTo>
                <a:lnTo>
                  <a:pt x="486" y="1284"/>
                </a:lnTo>
                <a:lnTo>
                  <a:pt x="474" y="1290"/>
                </a:lnTo>
                <a:lnTo>
                  <a:pt x="466" y="1293"/>
                </a:lnTo>
                <a:lnTo>
                  <a:pt x="457" y="1295"/>
                </a:lnTo>
                <a:lnTo>
                  <a:pt x="446" y="1298"/>
                </a:lnTo>
                <a:lnTo>
                  <a:pt x="434" y="1298"/>
                </a:lnTo>
                <a:lnTo>
                  <a:pt x="434" y="1298"/>
                </a:lnTo>
                <a:close/>
                <a:moveTo>
                  <a:pt x="603" y="1310"/>
                </a:moveTo>
                <a:lnTo>
                  <a:pt x="603" y="1310"/>
                </a:lnTo>
                <a:lnTo>
                  <a:pt x="592" y="1314"/>
                </a:lnTo>
                <a:lnTo>
                  <a:pt x="582" y="1315"/>
                </a:lnTo>
                <a:lnTo>
                  <a:pt x="582" y="1315"/>
                </a:lnTo>
                <a:lnTo>
                  <a:pt x="588" y="1322"/>
                </a:lnTo>
                <a:lnTo>
                  <a:pt x="596" y="1333"/>
                </a:lnTo>
                <a:lnTo>
                  <a:pt x="596" y="1333"/>
                </a:lnTo>
                <a:lnTo>
                  <a:pt x="600" y="1346"/>
                </a:lnTo>
                <a:lnTo>
                  <a:pt x="603" y="1359"/>
                </a:lnTo>
                <a:lnTo>
                  <a:pt x="602" y="1365"/>
                </a:lnTo>
                <a:lnTo>
                  <a:pt x="600" y="1370"/>
                </a:lnTo>
                <a:lnTo>
                  <a:pt x="599" y="1374"/>
                </a:lnTo>
                <a:lnTo>
                  <a:pt x="596" y="1377"/>
                </a:lnTo>
                <a:lnTo>
                  <a:pt x="596" y="1377"/>
                </a:lnTo>
                <a:lnTo>
                  <a:pt x="592" y="1378"/>
                </a:lnTo>
                <a:lnTo>
                  <a:pt x="587" y="1377"/>
                </a:lnTo>
                <a:lnTo>
                  <a:pt x="583" y="1374"/>
                </a:lnTo>
                <a:lnTo>
                  <a:pt x="578" y="1371"/>
                </a:lnTo>
                <a:lnTo>
                  <a:pt x="568" y="1362"/>
                </a:lnTo>
                <a:lnTo>
                  <a:pt x="560" y="1350"/>
                </a:lnTo>
                <a:lnTo>
                  <a:pt x="560" y="1350"/>
                </a:lnTo>
                <a:lnTo>
                  <a:pt x="556" y="1338"/>
                </a:lnTo>
                <a:lnTo>
                  <a:pt x="555" y="1327"/>
                </a:lnTo>
                <a:lnTo>
                  <a:pt x="555" y="1327"/>
                </a:lnTo>
                <a:lnTo>
                  <a:pt x="548" y="1335"/>
                </a:lnTo>
                <a:lnTo>
                  <a:pt x="538" y="1342"/>
                </a:lnTo>
                <a:lnTo>
                  <a:pt x="538" y="1342"/>
                </a:lnTo>
                <a:lnTo>
                  <a:pt x="524" y="1347"/>
                </a:lnTo>
                <a:lnTo>
                  <a:pt x="511" y="1349"/>
                </a:lnTo>
                <a:lnTo>
                  <a:pt x="506" y="1349"/>
                </a:lnTo>
                <a:lnTo>
                  <a:pt x="501" y="1347"/>
                </a:lnTo>
                <a:lnTo>
                  <a:pt x="497" y="1345"/>
                </a:lnTo>
                <a:lnTo>
                  <a:pt x="494" y="1342"/>
                </a:lnTo>
                <a:lnTo>
                  <a:pt x="494" y="1342"/>
                </a:lnTo>
                <a:lnTo>
                  <a:pt x="493" y="1338"/>
                </a:lnTo>
                <a:lnTo>
                  <a:pt x="494" y="1334"/>
                </a:lnTo>
                <a:lnTo>
                  <a:pt x="495" y="1329"/>
                </a:lnTo>
                <a:lnTo>
                  <a:pt x="499" y="1323"/>
                </a:lnTo>
                <a:lnTo>
                  <a:pt x="509" y="1314"/>
                </a:lnTo>
                <a:lnTo>
                  <a:pt x="520" y="1307"/>
                </a:lnTo>
                <a:lnTo>
                  <a:pt x="520" y="1307"/>
                </a:lnTo>
                <a:lnTo>
                  <a:pt x="532" y="1303"/>
                </a:lnTo>
                <a:lnTo>
                  <a:pt x="543" y="1302"/>
                </a:lnTo>
                <a:lnTo>
                  <a:pt x="543" y="1302"/>
                </a:lnTo>
                <a:lnTo>
                  <a:pt x="535" y="1294"/>
                </a:lnTo>
                <a:lnTo>
                  <a:pt x="528" y="1285"/>
                </a:lnTo>
                <a:lnTo>
                  <a:pt x="528" y="1285"/>
                </a:lnTo>
                <a:lnTo>
                  <a:pt x="523" y="1272"/>
                </a:lnTo>
                <a:lnTo>
                  <a:pt x="522" y="1258"/>
                </a:lnTo>
                <a:lnTo>
                  <a:pt x="522" y="1252"/>
                </a:lnTo>
                <a:lnTo>
                  <a:pt x="523" y="1246"/>
                </a:lnTo>
                <a:lnTo>
                  <a:pt x="526" y="1242"/>
                </a:lnTo>
                <a:lnTo>
                  <a:pt x="528" y="1240"/>
                </a:lnTo>
                <a:lnTo>
                  <a:pt x="528" y="1240"/>
                </a:lnTo>
                <a:lnTo>
                  <a:pt x="532" y="1240"/>
                </a:lnTo>
                <a:lnTo>
                  <a:pt x="536" y="1240"/>
                </a:lnTo>
                <a:lnTo>
                  <a:pt x="542" y="1242"/>
                </a:lnTo>
                <a:lnTo>
                  <a:pt x="546" y="1246"/>
                </a:lnTo>
                <a:lnTo>
                  <a:pt x="556" y="1256"/>
                </a:lnTo>
                <a:lnTo>
                  <a:pt x="563" y="1268"/>
                </a:lnTo>
                <a:lnTo>
                  <a:pt x="563" y="1268"/>
                </a:lnTo>
                <a:lnTo>
                  <a:pt x="567" y="1278"/>
                </a:lnTo>
                <a:lnTo>
                  <a:pt x="568" y="1289"/>
                </a:lnTo>
                <a:lnTo>
                  <a:pt x="568" y="1289"/>
                </a:lnTo>
                <a:lnTo>
                  <a:pt x="576" y="1282"/>
                </a:lnTo>
                <a:lnTo>
                  <a:pt x="586" y="1274"/>
                </a:lnTo>
                <a:lnTo>
                  <a:pt x="586" y="1274"/>
                </a:lnTo>
                <a:lnTo>
                  <a:pt x="599" y="1270"/>
                </a:lnTo>
                <a:lnTo>
                  <a:pt x="612" y="1268"/>
                </a:lnTo>
                <a:lnTo>
                  <a:pt x="619" y="1269"/>
                </a:lnTo>
                <a:lnTo>
                  <a:pt x="624" y="1270"/>
                </a:lnTo>
                <a:lnTo>
                  <a:pt x="628" y="1272"/>
                </a:lnTo>
                <a:lnTo>
                  <a:pt x="631" y="1274"/>
                </a:lnTo>
                <a:lnTo>
                  <a:pt x="631" y="1274"/>
                </a:lnTo>
                <a:lnTo>
                  <a:pt x="631" y="1278"/>
                </a:lnTo>
                <a:lnTo>
                  <a:pt x="631" y="1284"/>
                </a:lnTo>
                <a:lnTo>
                  <a:pt x="628" y="1288"/>
                </a:lnTo>
                <a:lnTo>
                  <a:pt x="624" y="1293"/>
                </a:lnTo>
                <a:lnTo>
                  <a:pt x="615" y="1302"/>
                </a:lnTo>
                <a:lnTo>
                  <a:pt x="603" y="1310"/>
                </a:lnTo>
                <a:lnTo>
                  <a:pt x="603" y="1310"/>
                </a:lnTo>
                <a:close/>
                <a:moveTo>
                  <a:pt x="739" y="1365"/>
                </a:moveTo>
                <a:lnTo>
                  <a:pt x="739" y="1365"/>
                </a:lnTo>
                <a:lnTo>
                  <a:pt x="734" y="1365"/>
                </a:lnTo>
                <a:lnTo>
                  <a:pt x="730" y="1363"/>
                </a:lnTo>
                <a:lnTo>
                  <a:pt x="726" y="1361"/>
                </a:lnTo>
                <a:lnTo>
                  <a:pt x="722" y="1358"/>
                </a:lnTo>
                <a:lnTo>
                  <a:pt x="719" y="1354"/>
                </a:lnTo>
                <a:lnTo>
                  <a:pt x="716" y="1350"/>
                </a:lnTo>
                <a:lnTo>
                  <a:pt x="715" y="1346"/>
                </a:lnTo>
                <a:lnTo>
                  <a:pt x="714" y="1341"/>
                </a:lnTo>
                <a:lnTo>
                  <a:pt x="714" y="1341"/>
                </a:lnTo>
                <a:lnTo>
                  <a:pt x="715" y="1335"/>
                </a:lnTo>
                <a:lnTo>
                  <a:pt x="716" y="1331"/>
                </a:lnTo>
                <a:lnTo>
                  <a:pt x="719" y="1327"/>
                </a:lnTo>
                <a:lnTo>
                  <a:pt x="722" y="1323"/>
                </a:lnTo>
                <a:lnTo>
                  <a:pt x="726" y="1321"/>
                </a:lnTo>
                <a:lnTo>
                  <a:pt x="730" y="1318"/>
                </a:lnTo>
                <a:lnTo>
                  <a:pt x="734" y="1317"/>
                </a:lnTo>
                <a:lnTo>
                  <a:pt x="739" y="1315"/>
                </a:lnTo>
                <a:lnTo>
                  <a:pt x="739" y="1315"/>
                </a:lnTo>
                <a:lnTo>
                  <a:pt x="744" y="1317"/>
                </a:lnTo>
                <a:lnTo>
                  <a:pt x="748" y="1318"/>
                </a:lnTo>
                <a:lnTo>
                  <a:pt x="752" y="1321"/>
                </a:lnTo>
                <a:lnTo>
                  <a:pt x="756" y="1323"/>
                </a:lnTo>
                <a:lnTo>
                  <a:pt x="759" y="1327"/>
                </a:lnTo>
                <a:lnTo>
                  <a:pt x="762" y="1331"/>
                </a:lnTo>
                <a:lnTo>
                  <a:pt x="763" y="1335"/>
                </a:lnTo>
                <a:lnTo>
                  <a:pt x="764" y="1341"/>
                </a:lnTo>
                <a:lnTo>
                  <a:pt x="764" y="1341"/>
                </a:lnTo>
                <a:lnTo>
                  <a:pt x="763" y="1346"/>
                </a:lnTo>
                <a:lnTo>
                  <a:pt x="762" y="1350"/>
                </a:lnTo>
                <a:lnTo>
                  <a:pt x="759" y="1354"/>
                </a:lnTo>
                <a:lnTo>
                  <a:pt x="756" y="1358"/>
                </a:lnTo>
                <a:lnTo>
                  <a:pt x="752" y="1361"/>
                </a:lnTo>
                <a:lnTo>
                  <a:pt x="748" y="1363"/>
                </a:lnTo>
                <a:lnTo>
                  <a:pt x="744" y="1365"/>
                </a:lnTo>
                <a:lnTo>
                  <a:pt x="739" y="1365"/>
                </a:lnTo>
                <a:lnTo>
                  <a:pt x="739" y="1365"/>
                </a:lnTo>
                <a:close/>
                <a:moveTo>
                  <a:pt x="988" y="1342"/>
                </a:moveTo>
                <a:lnTo>
                  <a:pt x="988" y="1342"/>
                </a:lnTo>
                <a:lnTo>
                  <a:pt x="987" y="1345"/>
                </a:lnTo>
                <a:lnTo>
                  <a:pt x="981" y="1347"/>
                </a:lnTo>
                <a:lnTo>
                  <a:pt x="977" y="1349"/>
                </a:lnTo>
                <a:lnTo>
                  <a:pt x="971" y="1349"/>
                </a:lnTo>
                <a:lnTo>
                  <a:pt x="958" y="1347"/>
                </a:lnTo>
                <a:lnTo>
                  <a:pt x="944" y="1342"/>
                </a:lnTo>
                <a:lnTo>
                  <a:pt x="944" y="1342"/>
                </a:lnTo>
                <a:lnTo>
                  <a:pt x="935" y="1335"/>
                </a:lnTo>
                <a:lnTo>
                  <a:pt x="927" y="1327"/>
                </a:lnTo>
                <a:lnTo>
                  <a:pt x="927" y="1327"/>
                </a:lnTo>
                <a:lnTo>
                  <a:pt x="926" y="1338"/>
                </a:lnTo>
                <a:lnTo>
                  <a:pt x="922" y="1350"/>
                </a:lnTo>
                <a:lnTo>
                  <a:pt x="922" y="1350"/>
                </a:lnTo>
                <a:lnTo>
                  <a:pt x="914" y="1362"/>
                </a:lnTo>
                <a:lnTo>
                  <a:pt x="904" y="1371"/>
                </a:lnTo>
                <a:lnTo>
                  <a:pt x="900" y="1374"/>
                </a:lnTo>
                <a:lnTo>
                  <a:pt x="895" y="1377"/>
                </a:lnTo>
                <a:lnTo>
                  <a:pt x="891" y="1378"/>
                </a:lnTo>
                <a:lnTo>
                  <a:pt x="887" y="1377"/>
                </a:lnTo>
                <a:lnTo>
                  <a:pt x="887" y="1377"/>
                </a:lnTo>
                <a:lnTo>
                  <a:pt x="883" y="1374"/>
                </a:lnTo>
                <a:lnTo>
                  <a:pt x="882" y="1370"/>
                </a:lnTo>
                <a:lnTo>
                  <a:pt x="880" y="1365"/>
                </a:lnTo>
                <a:lnTo>
                  <a:pt x="880" y="1359"/>
                </a:lnTo>
                <a:lnTo>
                  <a:pt x="882" y="1346"/>
                </a:lnTo>
                <a:lnTo>
                  <a:pt x="887" y="1333"/>
                </a:lnTo>
                <a:lnTo>
                  <a:pt x="887" y="1333"/>
                </a:lnTo>
                <a:lnTo>
                  <a:pt x="894" y="1322"/>
                </a:lnTo>
                <a:lnTo>
                  <a:pt x="902" y="1315"/>
                </a:lnTo>
                <a:lnTo>
                  <a:pt x="902" y="1315"/>
                </a:lnTo>
                <a:lnTo>
                  <a:pt x="891" y="1314"/>
                </a:lnTo>
                <a:lnTo>
                  <a:pt x="879" y="1310"/>
                </a:lnTo>
                <a:lnTo>
                  <a:pt x="879" y="1310"/>
                </a:lnTo>
                <a:lnTo>
                  <a:pt x="867" y="1302"/>
                </a:lnTo>
                <a:lnTo>
                  <a:pt x="858" y="1293"/>
                </a:lnTo>
                <a:lnTo>
                  <a:pt x="854" y="1288"/>
                </a:lnTo>
                <a:lnTo>
                  <a:pt x="852" y="1284"/>
                </a:lnTo>
                <a:lnTo>
                  <a:pt x="851" y="1278"/>
                </a:lnTo>
                <a:lnTo>
                  <a:pt x="852" y="1274"/>
                </a:lnTo>
                <a:lnTo>
                  <a:pt x="852" y="1274"/>
                </a:lnTo>
                <a:lnTo>
                  <a:pt x="855" y="1272"/>
                </a:lnTo>
                <a:lnTo>
                  <a:pt x="859" y="1270"/>
                </a:lnTo>
                <a:lnTo>
                  <a:pt x="864" y="1269"/>
                </a:lnTo>
                <a:lnTo>
                  <a:pt x="870" y="1268"/>
                </a:lnTo>
                <a:lnTo>
                  <a:pt x="883" y="1270"/>
                </a:lnTo>
                <a:lnTo>
                  <a:pt x="896" y="1274"/>
                </a:lnTo>
                <a:lnTo>
                  <a:pt x="896" y="1274"/>
                </a:lnTo>
                <a:lnTo>
                  <a:pt x="907" y="1282"/>
                </a:lnTo>
                <a:lnTo>
                  <a:pt x="914" y="1289"/>
                </a:lnTo>
                <a:lnTo>
                  <a:pt x="914" y="1289"/>
                </a:lnTo>
                <a:lnTo>
                  <a:pt x="915" y="1278"/>
                </a:lnTo>
                <a:lnTo>
                  <a:pt x="919" y="1268"/>
                </a:lnTo>
                <a:lnTo>
                  <a:pt x="919" y="1268"/>
                </a:lnTo>
                <a:lnTo>
                  <a:pt x="927" y="1256"/>
                </a:lnTo>
                <a:lnTo>
                  <a:pt x="936" y="1246"/>
                </a:lnTo>
                <a:lnTo>
                  <a:pt x="942" y="1242"/>
                </a:lnTo>
                <a:lnTo>
                  <a:pt x="946" y="1240"/>
                </a:lnTo>
                <a:lnTo>
                  <a:pt x="950" y="1240"/>
                </a:lnTo>
                <a:lnTo>
                  <a:pt x="954" y="1240"/>
                </a:lnTo>
                <a:lnTo>
                  <a:pt x="954" y="1240"/>
                </a:lnTo>
                <a:lnTo>
                  <a:pt x="958" y="1242"/>
                </a:lnTo>
                <a:lnTo>
                  <a:pt x="959" y="1246"/>
                </a:lnTo>
                <a:lnTo>
                  <a:pt x="960" y="1252"/>
                </a:lnTo>
                <a:lnTo>
                  <a:pt x="960" y="1258"/>
                </a:lnTo>
                <a:lnTo>
                  <a:pt x="959" y="1272"/>
                </a:lnTo>
                <a:lnTo>
                  <a:pt x="954" y="1285"/>
                </a:lnTo>
                <a:lnTo>
                  <a:pt x="954" y="1285"/>
                </a:lnTo>
                <a:lnTo>
                  <a:pt x="947" y="1294"/>
                </a:lnTo>
                <a:lnTo>
                  <a:pt x="939" y="1302"/>
                </a:lnTo>
                <a:lnTo>
                  <a:pt x="939" y="1302"/>
                </a:lnTo>
                <a:lnTo>
                  <a:pt x="950" y="1303"/>
                </a:lnTo>
                <a:lnTo>
                  <a:pt x="962" y="1307"/>
                </a:lnTo>
                <a:lnTo>
                  <a:pt x="962" y="1307"/>
                </a:lnTo>
                <a:lnTo>
                  <a:pt x="973" y="1314"/>
                </a:lnTo>
                <a:lnTo>
                  <a:pt x="983" y="1323"/>
                </a:lnTo>
                <a:lnTo>
                  <a:pt x="987" y="1329"/>
                </a:lnTo>
                <a:lnTo>
                  <a:pt x="989" y="1334"/>
                </a:lnTo>
                <a:lnTo>
                  <a:pt x="989" y="1338"/>
                </a:lnTo>
                <a:lnTo>
                  <a:pt x="988" y="1342"/>
                </a:lnTo>
                <a:lnTo>
                  <a:pt x="988" y="1342"/>
                </a:lnTo>
                <a:close/>
                <a:moveTo>
                  <a:pt x="1048" y="1298"/>
                </a:moveTo>
                <a:lnTo>
                  <a:pt x="1048" y="1298"/>
                </a:lnTo>
                <a:lnTo>
                  <a:pt x="1037" y="1298"/>
                </a:lnTo>
                <a:lnTo>
                  <a:pt x="1027" y="1295"/>
                </a:lnTo>
                <a:lnTo>
                  <a:pt x="1016" y="1293"/>
                </a:lnTo>
                <a:lnTo>
                  <a:pt x="1008" y="1290"/>
                </a:lnTo>
                <a:lnTo>
                  <a:pt x="996" y="1284"/>
                </a:lnTo>
                <a:lnTo>
                  <a:pt x="992" y="1282"/>
                </a:lnTo>
                <a:lnTo>
                  <a:pt x="992" y="1282"/>
                </a:lnTo>
                <a:lnTo>
                  <a:pt x="996" y="1280"/>
                </a:lnTo>
                <a:lnTo>
                  <a:pt x="1008" y="1273"/>
                </a:lnTo>
                <a:lnTo>
                  <a:pt x="1016" y="1270"/>
                </a:lnTo>
                <a:lnTo>
                  <a:pt x="1027" y="1268"/>
                </a:lnTo>
                <a:lnTo>
                  <a:pt x="1037" y="1266"/>
                </a:lnTo>
                <a:lnTo>
                  <a:pt x="1048" y="1265"/>
                </a:lnTo>
                <a:lnTo>
                  <a:pt x="1048" y="1265"/>
                </a:lnTo>
                <a:lnTo>
                  <a:pt x="1060" y="1266"/>
                </a:lnTo>
                <a:lnTo>
                  <a:pt x="1069" y="1268"/>
                </a:lnTo>
                <a:lnTo>
                  <a:pt x="1079" y="1270"/>
                </a:lnTo>
                <a:lnTo>
                  <a:pt x="1087" y="1274"/>
                </a:lnTo>
                <a:lnTo>
                  <a:pt x="1097" y="1281"/>
                </a:lnTo>
                <a:lnTo>
                  <a:pt x="1101" y="1284"/>
                </a:lnTo>
                <a:lnTo>
                  <a:pt x="1101" y="1284"/>
                </a:lnTo>
                <a:lnTo>
                  <a:pt x="1097" y="1285"/>
                </a:lnTo>
                <a:lnTo>
                  <a:pt x="1087" y="1290"/>
                </a:lnTo>
                <a:lnTo>
                  <a:pt x="1079" y="1294"/>
                </a:lnTo>
                <a:lnTo>
                  <a:pt x="1069" y="1295"/>
                </a:lnTo>
                <a:lnTo>
                  <a:pt x="1060" y="1298"/>
                </a:lnTo>
                <a:lnTo>
                  <a:pt x="1048" y="1298"/>
                </a:lnTo>
                <a:lnTo>
                  <a:pt x="1048" y="1298"/>
                </a:lnTo>
                <a:close/>
                <a:moveTo>
                  <a:pt x="1137" y="1244"/>
                </a:moveTo>
                <a:lnTo>
                  <a:pt x="1137" y="1244"/>
                </a:lnTo>
                <a:lnTo>
                  <a:pt x="1125" y="1246"/>
                </a:lnTo>
                <a:lnTo>
                  <a:pt x="1115" y="1246"/>
                </a:lnTo>
                <a:lnTo>
                  <a:pt x="1104" y="1246"/>
                </a:lnTo>
                <a:lnTo>
                  <a:pt x="1095" y="1245"/>
                </a:lnTo>
                <a:lnTo>
                  <a:pt x="1081" y="1242"/>
                </a:lnTo>
                <a:lnTo>
                  <a:pt x="1076" y="1240"/>
                </a:lnTo>
                <a:lnTo>
                  <a:pt x="1076" y="1240"/>
                </a:lnTo>
                <a:lnTo>
                  <a:pt x="1080" y="1237"/>
                </a:lnTo>
                <a:lnTo>
                  <a:pt x="1091" y="1228"/>
                </a:lnTo>
                <a:lnTo>
                  <a:pt x="1099" y="1222"/>
                </a:lnTo>
                <a:lnTo>
                  <a:pt x="1108" y="1218"/>
                </a:lnTo>
                <a:lnTo>
                  <a:pt x="1119" y="1213"/>
                </a:lnTo>
                <a:lnTo>
                  <a:pt x="1129" y="1210"/>
                </a:lnTo>
                <a:lnTo>
                  <a:pt x="1129" y="1210"/>
                </a:lnTo>
                <a:lnTo>
                  <a:pt x="1141" y="1208"/>
                </a:lnTo>
                <a:lnTo>
                  <a:pt x="1152" y="1208"/>
                </a:lnTo>
                <a:lnTo>
                  <a:pt x="1163" y="1209"/>
                </a:lnTo>
                <a:lnTo>
                  <a:pt x="1171" y="1210"/>
                </a:lnTo>
                <a:lnTo>
                  <a:pt x="1184" y="1213"/>
                </a:lnTo>
                <a:lnTo>
                  <a:pt x="1188" y="1216"/>
                </a:lnTo>
                <a:lnTo>
                  <a:pt x="1188" y="1216"/>
                </a:lnTo>
                <a:lnTo>
                  <a:pt x="1185" y="1218"/>
                </a:lnTo>
                <a:lnTo>
                  <a:pt x="1175" y="1228"/>
                </a:lnTo>
                <a:lnTo>
                  <a:pt x="1168" y="1232"/>
                </a:lnTo>
                <a:lnTo>
                  <a:pt x="1159" y="1237"/>
                </a:lnTo>
                <a:lnTo>
                  <a:pt x="1149" y="1241"/>
                </a:lnTo>
                <a:lnTo>
                  <a:pt x="1137" y="1244"/>
                </a:lnTo>
                <a:lnTo>
                  <a:pt x="1137" y="1244"/>
                </a:lnTo>
                <a:close/>
                <a:moveTo>
                  <a:pt x="1252" y="1112"/>
                </a:moveTo>
                <a:lnTo>
                  <a:pt x="1252" y="1112"/>
                </a:lnTo>
                <a:lnTo>
                  <a:pt x="1239" y="1112"/>
                </a:lnTo>
                <a:lnTo>
                  <a:pt x="1228" y="1109"/>
                </a:lnTo>
                <a:lnTo>
                  <a:pt x="1228" y="1109"/>
                </a:lnTo>
                <a:lnTo>
                  <a:pt x="1233" y="1120"/>
                </a:lnTo>
                <a:lnTo>
                  <a:pt x="1236" y="1132"/>
                </a:lnTo>
                <a:lnTo>
                  <a:pt x="1236" y="1132"/>
                </a:lnTo>
                <a:lnTo>
                  <a:pt x="1237" y="1146"/>
                </a:lnTo>
                <a:lnTo>
                  <a:pt x="1235" y="1160"/>
                </a:lnTo>
                <a:lnTo>
                  <a:pt x="1232" y="1165"/>
                </a:lnTo>
                <a:lnTo>
                  <a:pt x="1229" y="1169"/>
                </a:lnTo>
                <a:lnTo>
                  <a:pt x="1227" y="1173"/>
                </a:lnTo>
                <a:lnTo>
                  <a:pt x="1223" y="1174"/>
                </a:lnTo>
                <a:lnTo>
                  <a:pt x="1223" y="1174"/>
                </a:lnTo>
                <a:lnTo>
                  <a:pt x="1219" y="1174"/>
                </a:lnTo>
                <a:lnTo>
                  <a:pt x="1215" y="1172"/>
                </a:lnTo>
                <a:lnTo>
                  <a:pt x="1211" y="1168"/>
                </a:lnTo>
                <a:lnTo>
                  <a:pt x="1207" y="1164"/>
                </a:lnTo>
                <a:lnTo>
                  <a:pt x="1201" y="1150"/>
                </a:lnTo>
                <a:lnTo>
                  <a:pt x="1197" y="1137"/>
                </a:lnTo>
                <a:lnTo>
                  <a:pt x="1197" y="1137"/>
                </a:lnTo>
                <a:lnTo>
                  <a:pt x="1197" y="1125"/>
                </a:lnTo>
                <a:lnTo>
                  <a:pt x="1199" y="1113"/>
                </a:lnTo>
                <a:lnTo>
                  <a:pt x="1199" y="1113"/>
                </a:lnTo>
                <a:lnTo>
                  <a:pt x="1189" y="1118"/>
                </a:lnTo>
                <a:lnTo>
                  <a:pt x="1177" y="1122"/>
                </a:lnTo>
                <a:lnTo>
                  <a:pt x="1177" y="1122"/>
                </a:lnTo>
                <a:lnTo>
                  <a:pt x="1163" y="1122"/>
                </a:lnTo>
                <a:lnTo>
                  <a:pt x="1149" y="1120"/>
                </a:lnTo>
                <a:lnTo>
                  <a:pt x="1144" y="1118"/>
                </a:lnTo>
                <a:lnTo>
                  <a:pt x="1139" y="1116"/>
                </a:lnTo>
                <a:lnTo>
                  <a:pt x="1136" y="1112"/>
                </a:lnTo>
                <a:lnTo>
                  <a:pt x="1135" y="1108"/>
                </a:lnTo>
                <a:lnTo>
                  <a:pt x="1135" y="1108"/>
                </a:lnTo>
                <a:lnTo>
                  <a:pt x="1135" y="1104"/>
                </a:lnTo>
                <a:lnTo>
                  <a:pt x="1137" y="1100"/>
                </a:lnTo>
                <a:lnTo>
                  <a:pt x="1140" y="1096"/>
                </a:lnTo>
                <a:lnTo>
                  <a:pt x="1145" y="1093"/>
                </a:lnTo>
                <a:lnTo>
                  <a:pt x="1157" y="1086"/>
                </a:lnTo>
                <a:lnTo>
                  <a:pt x="1172" y="1082"/>
                </a:lnTo>
                <a:lnTo>
                  <a:pt x="1172" y="1082"/>
                </a:lnTo>
                <a:lnTo>
                  <a:pt x="1184" y="1082"/>
                </a:lnTo>
                <a:lnTo>
                  <a:pt x="1189" y="1084"/>
                </a:lnTo>
                <a:lnTo>
                  <a:pt x="1195" y="1085"/>
                </a:lnTo>
                <a:lnTo>
                  <a:pt x="1195" y="1085"/>
                </a:lnTo>
                <a:lnTo>
                  <a:pt x="1192" y="1081"/>
                </a:lnTo>
                <a:lnTo>
                  <a:pt x="1189" y="1076"/>
                </a:lnTo>
                <a:lnTo>
                  <a:pt x="1187" y="1062"/>
                </a:lnTo>
                <a:lnTo>
                  <a:pt x="1187" y="1062"/>
                </a:lnTo>
                <a:lnTo>
                  <a:pt x="1187" y="1049"/>
                </a:lnTo>
                <a:lnTo>
                  <a:pt x="1188" y="1036"/>
                </a:lnTo>
                <a:lnTo>
                  <a:pt x="1191" y="1029"/>
                </a:lnTo>
                <a:lnTo>
                  <a:pt x="1193" y="1025"/>
                </a:lnTo>
                <a:lnTo>
                  <a:pt x="1196" y="1021"/>
                </a:lnTo>
                <a:lnTo>
                  <a:pt x="1200" y="1020"/>
                </a:lnTo>
                <a:lnTo>
                  <a:pt x="1200" y="1020"/>
                </a:lnTo>
                <a:lnTo>
                  <a:pt x="1204" y="1020"/>
                </a:lnTo>
                <a:lnTo>
                  <a:pt x="1208" y="1022"/>
                </a:lnTo>
                <a:lnTo>
                  <a:pt x="1212" y="1026"/>
                </a:lnTo>
                <a:lnTo>
                  <a:pt x="1216" y="1032"/>
                </a:lnTo>
                <a:lnTo>
                  <a:pt x="1223" y="1044"/>
                </a:lnTo>
                <a:lnTo>
                  <a:pt x="1225" y="1057"/>
                </a:lnTo>
                <a:lnTo>
                  <a:pt x="1225" y="1057"/>
                </a:lnTo>
                <a:lnTo>
                  <a:pt x="1227" y="1070"/>
                </a:lnTo>
                <a:lnTo>
                  <a:pt x="1224" y="1081"/>
                </a:lnTo>
                <a:lnTo>
                  <a:pt x="1224" y="1081"/>
                </a:lnTo>
                <a:lnTo>
                  <a:pt x="1233" y="1076"/>
                </a:lnTo>
                <a:lnTo>
                  <a:pt x="1245" y="1072"/>
                </a:lnTo>
                <a:lnTo>
                  <a:pt x="1245" y="1072"/>
                </a:lnTo>
                <a:lnTo>
                  <a:pt x="1260" y="1072"/>
                </a:lnTo>
                <a:lnTo>
                  <a:pt x="1273" y="1074"/>
                </a:lnTo>
                <a:lnTo>
                  <a:pt x="1279" y="1076"/>
                </a:lnTo>
                <a:lnTo>
                  <a:pt x="1284" y="1078"/>
                </a:lnTo>
                <a:lnTo>
                  <a:pt x="1287" y="1082"/>
                </a:lnTo>
                <a:lnTo>
                  <a:pt x="1289" y="1086"/>
                </a:lnTo>
                <a:lnTo>
                  <a:pt x="1289" y="1086"/>
                </a:lnTo>
                <a:lnTo>
                  <a:pt x="1288" y="1090"/>
                </a:lnTo>
                <a:lnTo>
                  <a:pt x="1287" y="1094"/>
                </a:lnTo>
                <a:lnTo>
                  <a:pt x="1283" y="1098"/>
                </a:lnTo>
                <a:lnTo>
                  <a:pt x="1277" y="1102"/>
                </a:lnTo>
                <a:lnTo>
                  <a:pt x="1265" y="1108"/>
                </a:lnTo>
                <a:lnTo>
                  <a:pt x="1252" y="1112"/>
                </a:lnTo>
                <a:lnTo>
                  <a:pt x="1252" y="1112"/>
                </a:lnTo>
                <a:close/>
                <a:moveTo>
                  <a:pt x="1323" y="1009"/>
                </a:moveTo>
                <a:lnTo>
                  <a:pt x="1323" y="1009"/>
                </a:lnTo>
                <a:lnTo>
                  <a:pt x="1312" y="1017"/>
                </a:lnTo>
                <a:lnTo>
                  <a:pt x="1301" y="1022"/>
                </a:lnTo>
                <a:lnTo>
                  <a:pt x="1291" y="1026"/>
                </a:lnTo>
                <a:lnTo>
                  <a:pt x="1281" y="1030"/>
                </a:lnTo>
                <a:lnTo>
                  <a:pt x="1267" y="1033"/>
                </a:lnTo>
                <a:lnTo>
                  <a:pt x="1261" y="1034"/>
                </a:lnTo>
                <a:lnTo>
                  <a:pt x="1261" y="1034"/>
                </a:lnTo>
                <a:lnTo>
                  <a:pt x="1264" y="1029"/>
                </a:lnTo>
                <a:lnTo>
                  <a:pt x="1271" y="1016"/>
                </a:lnTo>
                <a:lnTo>
                  <a:pt x="1275" y="1006"/>
                </a:lnTo>
                <a:lnTo>
                  <a:pt x="1281" y="998"/>
                </a:lnTo>
                <a:lnTo>
                  <a:pt x="1289" y="989"/>
                </a:lnTo>
                <a:lnTo>
                  <a:pt x="1299" y="981"/>
                </a:lnTo>
                <a:lnTo>
                  <a:pt x="1299" y="981"/>
                </a:lnTo>
                <a:lnTo>
                  <a:pt x="1309" y="973"/>
                </a:lnTo>
                <a:lnTo>
                  <a:pt x="1320" y="968"/>
                </a:lnTo>
                <a:lnTo>
                  <a:pt x="1329" y="964"/>
                </a:lnTo>
                <a:lnTo>
                  <a:pt x="1339" y="962"/>
                </a:lnTo>
                <a:lnTo>
                  <a:pt x="1352" y="960"/>
                </a:lnTo>
                <a:lnTo>
                  <a:pt x="1357" y="958"/>
                </a:lnTo>
                <a:lnTo>
                  <a:pt x="1357" y="958"/>
                </a:lnTo>
                <a:lnTo>
                  <a:pt x="1356" y="964"/>
                </a:lnTo>
                <a:lnTo>
                  <a:pt x="1351" y="976"/>
                </a:lnTo>
                <a:lnTo>
                  <a:pt x="1345" y="984"/>
                </a:lnTo>
                <a:lnTo>
                  <a:pt x="1339" y="993"/>
                </a:lnTo>
                <a:lnTo>
                  <a:pt x="1332" y="1001"/>
                </a:lnTo>
                <a:lnTo>
                  <a:pt x="1323" y="1009"/>
                </a:lnTo>
                <a:lnTo>
                  <a:pt x="1323" y="1009"/>
                </a:lnTo>
                <a:close/>
                <a:moveTo>
                  <a:pt x="1360" y="913"/>
                </a:moveTo>
                <a:lnTo>
                  <a:pt x="1360" y="913"/>
                </a:lnTo>
                <a:lnTo>
                  <a:pt x="1351" y="922"/>
                </a:lnTo>
                <a:lnTo>
                  <a:pt x="1341" y="929"/>
                </a:lnTo>
                <a:lnTo>
                  <a:pt x="1332" y="936"/>
                </a:lnTo>
                <a:lnTo>
                  <a:pt x="1323" y="940"/>
                </a:lnTo>
                <a:lnTo>
                  <a:pt x="1309" y="946"/>
                </a:lnTo>
                <a:lnTo>
                  <a:pt x="1304" y="948"/>
                </a:lnTo>
                <a:lnTo>
                  <a:pt x="1304" y="948"/>
                </a:lnTo>
                <a:lnTo>
                  <a:pt x="1305" y="942"/>
                </a:lnTo>
                <a:lnTo>
                  <a:pt x="1309" y="928"/>
                </a:lnTo>
                <a:lnTo>
                  <a:pt x="1313" y="918"/>
                </a:lnTo>
                <a:lnTo>
                  <a:pt x="1317" y="909"/>
                </a:lnTo>
                <a:lnTo>
                  <a:pt x="1324" y="898"/>
                </a:lnTo>
                <a:lnTo>
                  <a:pt x="1332" y="889"/>
                </a:lnTo>
                <a:lnTo>
                  <a:pt x="1332" y="889"/>
                </a:lnTo>
                <a:lnTo>
                  <a:pt x="1341" y="880"/>
                </a:lnTo>
                <a:lnTo>
                  <a:pt x="1349" y="873"/>
                </a:lnTo>
                <a:lnTo>
                  <a:pt x="1359" y="868"/>
                </a:lnTo>
                <a:lnTo>
                  <a:pt x="1368" y="862"/>
                </a:lnTo>
                <a:lnTo>
                  <a:pt x="1380" y="858"/>
                </a:lnTo>
                <a:lnTo>
                  <a:pt x="1385" y="857"/>
                </a:lnTo>
                <a:lnTo>
                  <a:pt x="1385" y="857"/>
                </a:lnTo>
                <a:lnTo>
                  <a:pt x="1385" y="862"/>
                </a:lnTo>
                <a:lnTo>
                  <a:pt x="1381" y="876"/>
                </a:lnTo>
                <a:lnTo>
                  <a:pt x="1377" y="884"/>
                </a:lnTo>
                <a:lnTo>
                  <a:pt x="1373" y="893"/>
                </a:lnTo>
                <a:lnTo>
                  <a:pt x="1367" y="902"/>
                </a:lnTo>
                <a:lnTo>
                  <a:pt x="1360" y="913"/>
                </a:lnTo>
                <a:lnTo>
                  <a:pt x="1360" y="913"/>
                </a:lnTo>
                <a:close/>
                <a:moveTo>
                  <a:pt x="867" y="708"/>
                </a:moveTo>
                <a:lnTo>
                  <a:pt x="867" y="708"/>
                </a:lnTo>
                <a:lnTo>
                  <a:pt x="862" y="708"/>
                </a:lnTo>
                <a:lnTo>
                  <a:pt x="855" y="709"/>
                </a:lnTo>
                <a:lnTo>
                  <a:pt x="850" y="712"/>
                </a:lnTo>
                <a:lnTo>
                  <a:pt x="846" y="716"/>
                </a:lnTo>
                <a:lnTo>
                  <a:pt x="842" y="720"/>
                </a:lnTo>
                <a:lnTo>
                  <a:pt x="838" y="724"/>
                </a:lnTo>
                <a:lnTo>
                  <a:pt x="836" y="730"/>
                </a:lnTo>
                <a:lnTo>
                  <a:pt x="835" y="737"/>
                </a:lnTo>
                <a:lnTo>
                  <a:pt x="835" y="737"/>
                </a:lnTo>
                <a:lnTo>
                  <a:pt x="836" y="742"/>
                </a:lnTo>
                <a:lnTo>
                  <a:pt x="838" y="749"/>
                </a:lnTo>
                <a:lnTo>
                  <a:pt x="842" y="753"/>
                </a:lnTo>
                <a:lnTo>
                  <a:pt x="846" y="757"/>
                </a:lnTo>
                <a:lnTo>
                  <a:pt x="850" y="761"/>
                </a:lnTo>
                <a:lnTo>
                  <a:pt x="855" y="764"/>
                </a:lnTo>
                <a:lnTo>
                  <a:pt x="862" y="765"/>
                </a:lnTo>
                <a:lnTo>
                  <a:pt x="867" y="765"/>
                </a:lnTo>
                <a:lnTo>
                  <a:pt x="867" y="765"/>
                </a:lnTo>
                <a:lnTo>
                  <a:pt x="874" y="765"/>
                </a:lnTo>
                <a:lnTo>
                  <a:pt x="879" y="764"/>
                </a:lnTo>
                <a:lnTo>
                  <a:pt x="884" y="761"/>
                </a:lnTo>
                <a:lnTo>
                  <a:pt x="890" y="757"/>
                </a:lnTo>
                <a:lnTo>
                  <a:pt x="894" y="753"/>
                </a:lnTo>
                <a:lnTo>
                  <a:pt x="896" y="749"/>
                </a:lnTo>
                <a:lnTo>
                  <a:pt x="899" y="742"/>
                </a:lnTo>
                <a:lnTo>
                  <a:pt x="899" y="737"/>
                </a:lnTo>
                <a:lnTo>
                  <a:pt x="899" y="737"/>
                </a:lnTo>
                <a:lnTo>
                  <a:pt x="899" y="730"/>
                </a:lnTo>
                <a:lnTo>
                  <a:pt x="896" y="724"/>
                </a:lnTo>
                <a:lnTo>
                  <a:pt x="894" y="720"/>
                </a:lnTo>
                <a:lnTo>
                  <a:pt x="890" y="716"/>
                </a:lnTo>
                <a:lnTo>
                  <a:pt x="884" y="712"/>
                </a:lnTo>
                <a:lnTo>
                  <a:pt x="879" y="709"/>
                </a:lnTo>
                <a:lnTo>
                  <a:pt x="874" y="708"/>
                </a:lnTo>
                <a:lnTo>
                  <a:pt x="867" y="708"/>
                </a:lnTo>
                <a:lnTo>
                  <a:pt x="867" y="708"/>
                </a:lnTo>
                <a:close/>
                <a:moveTo>
                  <a:pt x="1064" y="608"/>
                </a:moveTo>
                <a:lnTo>
                  <a:pt x="1064" y="548"/>
                </a:lnTo>
                <a:lnTo>
                  <a:pt x="1017" y="548"/>
                </a:lnTo>
                <a:lnTo>
                  <a:pt x="1017" y="524"/>
                </a:lnTo>
                <a:lnTo>
                  <a:pt x="950" y="524"/>
                </a:lnTo>
                <a:lnTo>
                  <a:pt x="950" y="548"/>
                </a:lnTo>
                <a:lnTo>
                  <a:pt x="664" y="548"/>
                </a:lnTo>
                <a:lnTo>
                  <a:pt x="664" y="524"/>
                </a:lnTo>
                <a:lnTo>
                  <a:pt x="596" y="524"/>
                </a:lnTo>
                <a:lnTo>
                  <a:pt x="596" y="548"/>
                </a:lnTo>
                <a:lnTo>
                  <a:pt x="418" y="548"/>
                </a:lnTo>
                <a:lnTo>
                  <a:pt x="418" y="608"/>
                </a:lnTo>
                <a:lnTo>
                  <a:pt x="471" y="608"/>
                </a:lnTo>
                <a:lnTo>
                  <a:pt x="471" y="608"/>
                </a:lnTo>
                <a:lnTo>
                  <a:pt x="458" y="614"/>
                </a:lnTo>
                <a:lnTo>
                  <a:pt x="446" y="624"/>
                </a:lnTo>
                <a:lnTo>
                  <a:pt x="435" y="634"/>
                </a:lnTo>
                <a:lnTo>
                  <a:pt x="427" y="646"/>
                </a:lnTo>
                <a:lnTo>
                  <a:pt x="419" y="660"/>
                </a:lnTo>
                <a:lnTo>
                  <a:pt x="415" y="676"/>
                </a:lnTo>
                <a:lnTo>
                  <a:pt x="411" y="693"/>
                </a:lnTo>
                <a:lnTo>
                  <a:pt x="410" y="712"/>
                </a:lnTo>
                <a:lnTo>
                  <a:pt x="410" y="712"/>
                </a:lnTo>
                <a:lnTo>
                  <a:pt x="411" y="725"/>
                </a:lnTo>
                <a:lnTo>
                  <a:pt x="414" y="737"/>
                </a:lnTo>
                <a:lnTo>
                  <a:pt x="417" y="748"/>
                </a:lnTo>
                <a:lnTo>
                  <a:pt x="422" y="758"/>
                </a:lnTo>
                <a:lnTo>
                  <a:pt x="427" y="768"/>
                </a:lnTo>
                <a:lnTo>
                  <a:pt x="434" y="777"/>
                </a:lnTo>
                <a:lnTo>
                  <a:pt x="442" y="785"/>
                </a:lnTo>
                <a:lnTo>
                  <a:pt x="450" y="793"/>
                </a:lnTo>
                <a:lnTo>
                  <a:pt x="459" y="800"/>
                </a:lnTo>
                <a:lnTo>
                  <a:pt x="469" y="805"/>
                </a:lnTo>
                <a:lnTo>
                  <a:pt x="478" y="810"/>
                </a:lnTo>
                <a:lnTo>
                  <a:pt x="489" y="814"/>
                </a:lnTo>
                <a:lnTo>
                  <a:pt x="498" y="817"/>
                </a:lnTo>
                <a:lnTo>
                  <a:pt x="509" y="820"/>
                </a:lnTo>
                <a:lnTo>
                  <a:pt x="519" y="821"/>
                </a:lnTo>
                <a:lnTo>
                  <a:pt x="528" y="821"/>
                </a:lnTo>
                <a:lnTo>
                  <a:pt x="528" y="821"/>
                </a:lnTo>
                <a:lnTo>
                  <a:pt x="726" y="821"/>
                </a:lnTo>
                <a:lnTo>
                  <a:pt x="726" y="800"/>
                </a:lnTo>
                <a:lnTo>
                  <a:pt x="782" y="800"/>
                </a:lnTo>
                <a:lnTo>
                  <a:pt x="782" y="821"/>
                </a:lnTo>
                <a:lnTo>
                  <a:pt x="1064" y="821"/>
                </a:lnTo>
                <a:lnTo>
                  <a:pt x="1064" y="761"/>
                </a:lnTo>
                <a:lnTo>
                  <a:pt x="1017" y="761"/>
                </a:lnTo>
                <a:lnTo>
                  <a:pt x="1017" y="608"/>
                </a:lnTo>
                <a:lnTo>
                  <a:pt x="1064" y="608"/>
                </a:lnTo>
                <a:close/>
                <a:moveTo>
                  <a:pt x="552" y="586"/>
                </a:moveTo>
                <a:lnTo>
                  <a:pt x="606" y="586"/>
                </a:lnTo>
                <a:lnTo>
                  <a:pt x="606" y="602"/>
                </a:lnTo>
                <a:lnTo>
                  <a:pt x="552" y="602"/>
                </a:lnTo>
                <a:lnTo>
                  <a:pt x="552" y="586"/>
                </a:lnTo>
                <a:close/>
                <a:moveTo>
                  <a:pt x="528" y="656"/>
                </a:moveTo>
                <a:lnTo>
                  <a:pt x="528" y="656"/>
                </a:lnTo>
                <a:lnTo>
                  <a:pt x="530" y="646"/>
                </a:lnTo>
                <a:lnTo>
                  <a:pt x="534" y="638"/>
                </a:lnTo>
                <a:lnTo>
                  <a:pt x="539" y="630"/>
                </a:lnTo>
                <a:lnTo>
                  <a:pt x="547" y="625"/>
                </a:lnTo>
                <a:lnTo>
                  <a:pt x="528" y="625"/>
                </a:lnTo>
                <a:lnTo>
                  <a:pt x="528" y="609"/>
                </a:lnTo>
                <a:lnTo>
                  <a:pt x="630" y="609"/>
                </a:lnTo>
                <a:lnTo>
                  <a:pt x="630" y="625"/>
                </a:lnTo>
                <a:lnTo>
                  <a:pt x="611" y="625"/>
                </a:lnTo>
                <a:lnTo>
                  <a:pt x="611" y="625"/>
                </a:lnTo>
                <a:lnTo>
                  <a:pt x="619" y="630"/>
                </a:lnTo>
                <a:lnTo>
                  <a:pt x="624" y="638"/>
                </a:lnTo>
                <a:lnTo>
                  <a:pt x="628" y="646"/>
                </a:lnTo>
                <a:lnTo>
                  <a:pt x="630" y="656"/>
                </a:lnTo>
                <a:lnTo>
                  <a:pt x="630" y="656"/>
                </a:lnTo>
                <a:lnTo>
                  <a:pt x="628" y="662"/>
                </a:lnTo>
                <a:lnTo>
                  <a:pt x="626" y="670"/>
                </a:lnTo>
                <a:lnTo>
                  <a:pt x="622" y="677"/>
                </a:lnTo>
                <a:lnTo>
                  <a:pt x="615" y="682"/>
                </a:lnTo>
                <a:lnTo>
                  <a:pt x="607" y="688"/>
                </a:lnTo>
                <a:lnTo>
                  <a:pt x="599" y="690"/>
                </a:lnTo>
                <a:lnTo>
                  <a:pt x="590" y="693"/>
                </a:lnTo>
                <a:lnTo>
                  <a:pt x="579" y="694"/>
                </a:lnTo>
                <a:lnTo>
                  <a:pt x="579" y="694"/>
                </a:lnTo>
                <a:lnTo>
                  <a:pt x="568" y="693"/>
                </a:lnTo>
                <a:lnTo>
                  <a:pt x="559" y="690"/>
                </a:lnTo>
                <a:lnTo>
                  <a:pt x="551" y="688"/>
                </a:lnTo>
                <a:lnTo>
                  <a:pt x="543" y="682"/>
                </a:lnTo>
                <a:lnTo>
                  <a:pt x="538" y="677"/>
                </a:lnTo>
                <a:lnTo>
                  <a:pt x="532" y="670"/>
                </a:lnTo>
                <a:lnTo>
                  <a:pt x="530" y="662"/>
                </a:lnTo>
                <a:lnTo>
                  <a:pt x="528" y="656"/>
                </a:lnTo>
                <a:lnTo>
                  <a:pt x="528" y="656"/>
                </a:lnTo>
                <a:close/>
                <a:moveTo>
                  <a:pt x="676" y="776"/>
                </a:moveTo>
                <a:lnTo>
                  <a:pt x="582" y="776"/>
                </a:lnTo>
                <a:lnTo>
                  <a:pt x="582" y="776"/>
                </a:lnTo>
                <a:lnTo>
                  <a:pt x="575" y="774"/>
                </a:lnTo>
                <a:lnTo>
                  <a:pt x="568" y="773"/>
                </a:lnTo>
                <a:lnTo>
                  <a:pt x="563" y="770"/>
                </a:lnTo>
                <a:lnTo>
                  <a:pt x="558" y="768"/>
                </a:lnTo>
                <a:lnTo>
                  <a:pt x="555" y="764"/>
                </a:lnTo>
                <a:lnTo>
                  <a:pt x="552" y="758"/>
                </a:lnTo>
                <a:lnTo>
                  <a:pt x="551" y="752"/>
                </a:lnTo>
                <a:lnTo>
                  <a:pt x="550" y="745"/>
                </a:lnTo>
                <a:lnTo>
                  <a:pt x="550" y="709"/>
                </a:lnTo>
                <a:lnTo>
                  <a:pt x="580" y="709"/>
                </a:lnTo>
                <a:lnTo>
                  <a:pt x="580" y="760"/>
                </a:lnTo>
                <a:lnTo>
                  <a:pt x="676" y="760"/>
                </a:lnTo>
                <a:lnTo>
                  <a:pt x="676" y="776"/>
                </a:lnTo>
                <a:close/>
                <a:moveTo>
                  <a:pt x="696" y="649"/>
                </a:moveTo>
                <a:lnTo>
                  <a:pt x="674" y="649"/>
                </a:lnTo>
                <a:lnTo>
                  <a:pt x="674" y="717"/>
                </a:lnTo>
                <a:lnTo>
                  <a:pt x="647" y="717"/>
                </a:lnTo>
                <a:lnTo>
                  <a:pt x="647" y="586"/>
                </a:lnTo>
                <a:lnTo>
                  <a:pt x="674" y="586"/>
                </a:lnTo>
                <a:lnTo>
                  <a:pt x="674" y="633"/>
                </a:lnTo>
                <a:lnTo>
                  <a:pt x="696" y="633"/>
                </a:lnTo>
                <a:lnTo>
                  <a:pt x="696" y="649"/>
                </a:lnTo>
                <a:close/>
                <a:moveTo>
                  <a:pt x="782" y="634"/>
                </a:moveTo>
                <a:lnTo>
                  <a:pt x="782" y="634"/>
                </a:lnTo>
                <a:lnTo>
                  <a:pt x="783" y="625"/>
                </a:lnTo>
                <a:lnTo>
                  <a:pt x="786" y="617"/>
                </a:lnTo>
                <a:lnTo>
                  <a:pt x="791" y="609"/>
                </a:lnTo>
                <a:lnTo>
                  <a:pt x="798" y="602"/>
                </a:lnTo>
                <a:lnTo>
                  <a:pt x="806" y="597"/>
                </a:lnTo>
                <a:lnTo>
                  <a:pt x="815" y="593"/>
                </a:lnTo>
                <a:lnTo>
                  <a:pt x="826" y="590"/>
                </a:lnTo>
                <a:lnTo>
                  <a:pt x="836" y="589"/>
                </a:lnTo>
                <a:lnTo>
                  <a:pt x="836" y="589"/>
                </a:lnTo>
                <a:lnTo>
                  <a:pt x="848" y="590"/>
                </a:lnTo>
                <a:lnTo>
                  <a:pt x="859" y="593"/>
                </a:lnTo>
                <a:lnTo>
                  <a:pt x="868" y="597"/>
                </a:lnTo>
                <a:lnTo>
                  <a:pt x="876" y="602"/>
                </a:lnTo>
                <a:lnTo>
                  <a:pt x="883" y="609"/>
                </a:lnTo>
                <a:lnTo>
                  <a:pt x="887" y="617"/>
                </a:lnTo>
                <a:lnTo>
                  <a:pt x="891" y="625"/>
                </a:lnTo>
                <a:lnTo>
                  <a:pt x="891" y="634"/>
                </a:lnTo>
                <a:lnTo>
                  <a:pt x="891" y="634"/>
                </a:lnTo>
                <a:lnTo>
                  <a:pt x="891" y="644"/>
                </a:lnTo>
                <a:lnTo>
                  <a:pt x="887" y="652"/>
                </a:lnTo>
                <a:lnTo>
                  <a:pt x="883" y="660"/>
                </a:lnTo>
                <a:lnTo>
                  <a:pt x="876" y="666"/>
                </a:lnTo>
                <a:lnTo>
                  <a:pt x="868" y="672"/>
                </a:lnTo>
                <a:lnTo>
                  <a:pt x="859" y="676"/>
                </a:lnTo>
                <a:lnTo>
                  <a:pt x="848" y="678"/>
                </a:lnTo>
                <a:lnTo>
                  <a:pt x="836" y="680"/>
                </a:lnTo>
                <a:lnTo>
                  <a:pt x="836" y="680"/>
                </a:lnTo>
                <a:lnTo>
                  <a:pt x="826" y="678"/>
                </a:lnTo>
                <a:lnTo>
                  <a:pt x="815" y="676"/>
                </a:lnTo>
                <a:lnTo>
                  <a:pt x="806" y="672"/>
                </a:lnTo>
                <a:lnTo>
                  <a:pt x="798" y="666"/>
                </a:lnTo>
                <a:lnTo>
                  <a:pt x="791" y="660"/>
                </a:lnTo>
                <a:lnTo>
                  <a:pt x="786" y="652"/>
                </a:lnTo>
                <a:lnTo>
                  <a:pt x="783" y="644"/>
                </a:lnTo>
                <a:lnTo>
                  <a:pt x="782" y="634"/>
                </a:lnTo>
                <a:lnTo>
                  <a:pt x="782" y="634"/>
                </a:lnTo>
                <a:close/>
                <a:moveTo>
                  <a:pt x="951" y="626"/>
                </a:moveTo>
                <a:lnTo>
                  <a:pt x="927" y="626"/>
                </a:lnTo>
                <a:lnTo>
                  <a:pt x="927" y="649"/>
                </a:lnTo>
                <a:lnTo>
                  <a:pt x="951" y="649"/>
                </a:lnTo>
                <a:lnTo>
                  <a:pt x="951" y="665"/>
                </a:lnTo>
                <a:lnTo>
                  <a:pt x="927" y="665"/>
                </a:lnTo>
                <a:lnTo>
                  <a:pt x="927" y="737"/>
                </a:lnTo>
                <a:lnTo>
                  <a:pt x="927" y="737"/>
                </a:lnTo>
                <a:lnTo>
                  <a:pt x="926" y="745"/>
                </a:lnTo>
                <a:lnTo>
                  <a:pt x="922" y="753"/>
                </a:lnTo>
                <a:lnTo>
                  <a:pt x="916" y="761"/>
                </a:lnTo>
                <a:lnTo>
                  <a:pt x="910" y="768"/>
                </a:lnTo>
                <a:lnTo>
                  <a:pt x="900" y="773"/>
                </a:lnTo>
                <a:lnTo>
                  <a:pt x="891" y="777"/>
                </a:lnTo>
                <a:lnTo>
                  <a:pt x="879" y="780"/>
                </a:lnTo>
                <a:lnTo>
                  <a:pt x="867" y="781"/>
                </a:lnTo>
                <a:lnTo>
                  <a:pt x="867" y="781"/>
                </a:lnTo>
                <a:lnTo>
                  <a:pt x="855" y="780"/>
                </a:lnTo>
                <a:lnTo>
                  <a:pt x="844" y="777"/>
                </a:lnTo>
                <a:lnTo>
                  <a:pt x="834" y="773"/>
                </a:lnTo>
                <a:lnTo>
                  <a:pt x="826" y="768"/>
                </a:lnTo>
                <a:lnTo>
                  <a:pt x="818" y="761"/>
                </a:lnTo>
                <a:lnTo>
                  <a:pt x="812" y="753"/>
                </a:lnTo>
                <a:lnTo>
                  <a:pt x="810" y="745"/>
                </a:lnTo>
                <a:lnTo>
                  <a:pt x="808" y="737"/>
                </a:lnTo>
                <a:lnTo>
                  <a:pt x="808" y="737"/>
                </a:lnTo>
                <a:lnTo>
                  <a:pt x="810" y="728"/>
                </a:lnTo>
                <a:lnTo>
                  <a:pt x="812" y="720"/>
                </a:lnTo>
                <a:lnTo>
                  <a:pt x="818" y="712"/>
                </a:lnTo>
                <a:lnTo>
                  <a:pt x="826" y="705"/>
                </a:lnTo>
                <a:lnTo>
                  <a:pt x="834" y="700"/>
                </a:lnTo>
                <a:lnTo>
                  <a:pt x="844" y="696"/>
                </a:lnTo>
                <a:lnTo>
                  <a:pt x="855" y="693"/>
                </a:lnTo>
                <a:lnTo>
                  <a:pt x="867" y="692"/>
                </a:lnTo>
                <a:lnTo>
                  <a:pt x="867" y="692"/>
                </a:lnTo>
                <a:lnTo>
                  <a:pt x="876" y="693"/>
                </a:lnTo>
                <a:lnTo>
                  <a:pt x="884" y="694"/>
                </a:lnTo>
                <a:lnTo>
                  <a:pt x="892" y="696"/>
                </a:lnTo>
                <a:lnTo>
                  <a:pt x="899" y="700"/>
                </a:lnTo>
                <a:lnTo>
                  <a:pt x="899" y="586"/>
                </a:lnTo>
                <a:lnTo>
                  <a:pt x="927" y="586"/>
                </a:lnTo>
                <a:lnTo>
                  <a:pt x="927" y="610"/>
                </a:lnTo>
                <a:lnTo>
                  <a:pt x="951" y="610"/>
                </a:lnTo>
                <a:lnTo>
                  <a:pt x="951" y="626"/>
                </a:lnTo>
                <a:close/>
                <a:moveTo>
                  <a:pt x="863" y="634"/>
                </a:moveTo>
                <a:lnTo>
                  <a:pt x="863" y="634"/>
                </a:lnTo>
                <a:lnTo>
                  <a:pt x="863" y="628"/>
                </a:lnTo>
                <a:lnTo>
                  <a:pt x="862" y="621"/>
                </a:lnTo>
                <a:lnTo>
                  <a:pt x="859" y="616"/>
                </a:lnTo>
                <a:lnTo>
                  <a:pt x="856" y="612"/>
                </a:lnTo>
                <a:lnTo>
                  <a:pt x="852" y="608"/>
                </a:lnTo>
                <a:lnTo>
                  <a:pt x="847" y="605"/>
                </a:lnTo>
                <a:lnTo>
                  <a:pt x="842" y="604"/>
                </a:lnTo>
                <a:lnTo>
                  <a:pt x="836" y="604"/>
                </a:lnTo>
                <a:lnTo>
                  <a:pt x="836" y="604"/>
                </a:lnTo>
                <a:lnTo>
                  <a:pt x="831" y="604"/>
                </a:lnTo>
                <a:lnTo>
                  <a:pt x="827" y="605"/>
                </a:lnTo>
                <a:lnTo>
                  <a:pt x="822" y="608"/>
                </a:lnTo>
                <a:lnTo>
                  <a:pt x="818" y="612"/>
                </a:lnTo>
                <a:lnTo>
                  <a:pt x="815" y="616"/>
                </a:lnTo>
                <a:lnTo>
                  <a:pt x="812" y="621"/>
                </a:lnTo>
                <a:lnTo>
                  <a:pt x="811" y="628"/>
                </a:lnTo>
                <a:lnTo>
                  <a:pt x="810" y="634"/>
                </a:lnTo>
                <a:lnTo>
                  <a:pt x="810" y="634"/>
                </a:lnTo>
                <a:lnTo>
                  <a:pt x="811" y="641"/>
                </a:lnTo>
                <a:lnTo>
                  <a:pt x="812" y="648"/>
                </a:lnTo>
                <a:lnTo>
                  <a:pt x="815" y="653"/>
                </a:lnTo>
                <a:lnTo>
                  <a:pt x="818" y="657"/>
                </a:lnTo>
                <a:lnTo>
                  <a:pt x="822" y="661"/>
                </a:lnTo>
                <a:lnTo>
                  <a:pt x="827" y="664"/>
                </a:lnTo>
                <a:lnTo>
                  <a:pt x="831" y="665"/>
                </a:lnTo>
                <a:lnTo>
                  <a:pt x="836" y="665"/>
                </a:lnTo>
                <a:lnTo>
                  <a:pt x="836" y="665"/>
                </a:lnTo>
                <a:lnTo>
                  <a:pt x="842" y="665"/>
                </a:lnTo>
                <a:lnTo>
                  <a:pt x="847" y="664"/>
                </a:lnTo>
                <a:lnTo>
                  <a:pt x="852" y="661"/>
                </a:lnTo>
                <a:lnTo>
                  <a:pt x="856" y="657"/>
                </a:lnTo>
                <a:lnTo>
                  <a:pt x="859" y="653"/>
                </a:lnTo>
                <a:lnTo>
                  <a:pt x="862" y="648"/>
                </a:lnTo>
                <a:lnTo>
                  <a:pt x="863" y="641"/>
                </a:lnTo>
                <a:lnTo>
                  <a:pt x="863" y="634"/>
                </a:lnTo>
                <a:lnTo>
                  <a:pt x="863" y="634"/>
                </a:lnTo>
                <a:close/>
                <a:moveTo>
                  <a:pt x="145" y="537"/>
                </a:moveTo>
                <a:lnTo>
                  <a:pt x="145" y="537"/>
                </a:lnTo>
                <a:lnTo>
                  <a:pt x="145" y="537"/>
                </a:lnTo>
                <a:lnTo>
                  <a:pt x="170" y="550"/>
                </a:lnTo>
                <a:lnTo>
                  <a:pt x="191" y="564"/>
                </a:lnTo>
                <a:lnTo>
                  <a:pt x="198" y="546"/>
                </a:lnTo>
                <a:lnTo>
                  <a:pt x="173" y="542"/>
                </a:lnTo>
                <a:lnTo>
                  <a:pt x="173" y="542"/>
                </a:lnTo>
                <a:lnTo>
                  <a:pt x="145" y="537"/>
                </a:lnTo>
                <a:lnTo>
                  <a:pt x="145" y="537"/>
                </a:lnTo>
                <a:close/>
                <a:moveTo>
                  <a:pt x="1089" y="630"/>
                </a:moveTo>
                <a:lnTo>
                  <a:pt x="1089" y="525"/>
                </a:lnTo>
                <a:lnTo>
                  <a:pt x="1089" y="525"/>
                </a:lnTo>
                <a:lnTo>
                  <a:pt x="1044" y="525"/>
                </a:lnTo>
                <a:lnTo>
                  <a:pt x="1044" y="525"/>
                </a:lnTo>
                <a:lnTo>
                  <a:pt x="1044" y="501"/>
                </a:lnTo>
                <a:lnTo>
                  <a:pt x="928" y="501"/>
                </a:lnTo>
                <a:lnTo>
                  <a:pt x="928" y="501"/>
                </a:lnTo>
                <a:lnTo>
                  <a:pt x="928" y="525"/>
                </a:lnTo>
                <a:lnTo>
                  <a:pt x="690" y="525"/>
                </a:lnTo>
                <a:lnTo>
                  <a:pt x="690" y="525"/>
                </a:lnTo>
                <a:lnTo>
                  <a:pt x="690" y="501"/>
                </a:lnTo>
                <a:lnTo>
                  <a:pt x="575" y="501"/>
                </a:lnTo>
                <a:lnTo>
                  <a:pt x="575" y="501"/>
                </a:lnTo>
                <a:lnTo>
                  <a:pt x="575" y="525"/>
                </a:lnTo>
                <a:lnTo>
                  <a:pt x="575" y="525"/>
                </a:lnTo>
                <a:lnTo>
                  <a:pt x="394" y="525"/>
                </a:lnTo>
                <a:lnTo>
                  <a:pt x="394" y="628"/>
                </a:lnTo>
                <a:lnTo>
                  <a:pt x="394" y="628"/>
                </a:lnTo>
                <a:lnTo>
                  <a:pt x="411" y="628"/>
                </a:lnTo>
                <a:lnTo>
                  <a:pt x="411" y="628"/>
                </a:lnTo>
                <a:lnTo>
                  <a:pt x="405" y="637"/>
                </a:lnTo>
                <a:lnTo>
                  <a:pt x="399" y="646"/>
                </a:lnTo>
                <a:lnTo>
                  <a:pt x="395" y="656"/>
                </a:lnTo>
                <a:lnTo>
                  <a:pt x="391" y="666"/>
                </a:lnTo>
                <a:lnTo>
                  <a:pt x="389" y="677"/>
                </a:lnTo>
                <a:lnTo>
                  <a:pt x="386" y="689"/>
                </a:lnTo>
                <a:lnTo>
                  <a:pt x="385" y="701"/>
                </a:lnTo>
                <a:lnTo>
                  <a:pt x="385" y="713"/>
                </a:lnTo>
                <a:lnTo>
                  <a:pt x="385" y="713"/>
                </a:lnTo>
                <a:lnTo>
                  <a:pt x="385" y="724"/>
                </a:lnTo>
                <a:lnTo>
                  <a:pt x="387" y="736"/>
                </a:lnTo>
                <a:lnTo>
                  <a:pt x="390" y="746"/>
                </a:lnTo>
                <a:lnTo>
                  <a:pt x="394" y="757"/>
                </a:lnTo>
                <a:lnTo>
                  <a:pt x="398" y="768"/>
                </a:lnTo>
                <a:lnTo>
                  <a:pt x="403" y="778"/>
                </a:lnTo>
                <a:lnTo>
                  <a:pt x="410" y="788"/>
                </a:lnTo>
                <a:lnTo>
                  <a:pt x="418" y="797"/>
                </a:lnTo>
                <a:lnTo>
                  <a:pt x="418" y="797"/>
                </a:lnTo>
                <a:lnTo>
                  <a:pt x="427" y="809"/>
                </a:lnTo>
                <a:lnTo>
                  <a:pt x="439" y="818"/>
                </a:lnTo>
                <a:lnTo>
                  <a:pt x="451" y="828"/>
                </a:lnTo>
                <a:lnTo>
                  <a:pt x="466" y="834"/>
                </a:lnTo>
                <a:lnTo>
                  <a:pt x="481" y="841"/>
                </a:lnTo>
                <a:lnTo>
                  <a:pt x="495" y="845"/>
                </a:lnTo>
                <a:lnTo>
                  <a:pt x="511" y="848"/>
                </a:lnTo>
                <a:lnTo>
                  <a:pt x="528" y="849"/>
                </a:lnTo>
                <a:lnTo>
                  <a:pt x="750" y="849"/>
                </a:lnTo>
                <a:lnTo>
                  <a:pt x="750" y="849"/>
                </a:lnTo>
                <a:lnTo>
                  <a:pt x="750" y="826"/>
                </a:lnTo>
                <a:lnTo>
                  <a:pt x="762" y="826"/>
                </a:lnTo>
                <a:lnTo>
                  <a:pt x="762" y="826"/>
                </a:lnTo>
                <a:lnTo>
                  <a:pt x="762" y="848"/>
                </a:lnTo>
                <a:lnTo>
                  <a:pt x="1089" y="849"/>
                </a:lnTo>
                <a:lnTo>
                  <a:pt x="1089" y="742"/>
                </a:lnTo>
                <a:lnTo>
                  <a:pt x="1089" y="742"/>
                </a:lnTo>
                <a:lnTo>
                  <a:pt x="1043" y="742"/>
                </a:lnTo>
                <a:lnTo>
                  <a:pt x="1043" y="630"/>
                </a:lnTo>
                <a:lnTo>
                  <a:pt x="1043" y="630"/>
                </a:lnTo>
                <a:lnTo>
                  <a:pt x="1089" y="630"/>
                </a:lnTo>
                <a:lnTo>
                  <a:pt x="1089" y="630"/>
                </a:lnTo>
                <a:close/>
                <a:moveTo>
                  <a:pt x="1084" y="748"/>
                </a:moveTo>
                <a:lnTo>
                  <a:pt x="1084" y="748"/>
                </a:lnTo>
                <a:lnTo>
                  <a:pt x="1084" y="842"/>
                </a:lnTo>
                <a:lnTo>
                  <a:pt x="1084" y="842"/>
                </a:lnTo>
                <a:lnTo>
                  <a:pt x="768" y="842"/>
                </a:lnTo>
                <a:lnTo>
                  <a:pt x="768" y="842"/>
                </a:lnTo>
                <a:lnTo>
                  <a:pt x="768" y="821"/>
                </a:lnTo>
                <a:lnTo>
                  <a:pt x="744" y="821"/>
                </a:lnTo>
                <a:lnTo>
                  <a:pt x="744" y="821"/>
                </a:lnTo>
                <a:lnTo>
                  <a:pt x="744" y="842"/>
                </a:lnTo>
                <a:lnTo>
                  <a:pt x="744" y="842"/>
                </a:lnTo>
                <a:lnTo>
                  <a:pt x="528" y="842"/>
                </a:lnTo>
                <a:lnTo>
                  <a:pt x="528" y="842"/>
                </a:lnTo>
                <a:lnTo>
                  <a:pt x="513" y="841"/>
                </a:lnTo>
                <a:lnTo>
                  <a:pt x="497" y="840"/>
                </a:lnTo>
                <a:lnTo>
                  <a:pt x="482" y="836"/>
                </a:lnTo>
                <a:lnTo>
                  <a:pt x="469" y="829"/>
                </a:lnTo>
                <a:lnTo>
                  <a:pt x="455" y="822"/>
                </a:lnTo>
                <a:lnTo>
                  <a:pt x="443" y="814"/>
                </a:lnTo>
                <a:lnTo>
                  <a:pt x="431" y="805"/>
                </a:lnTo>
                <a:lnTo>
                  <a:pt x="422" y="794"/>
                </a:lnTo>
                <a:lnTo>
                  <a:pt x="422" y="794"/>
                </a:lnTo>
                <a:lnTo>
                  <a:pt x="415" y="785"/>
                </a:lnTo>
                <a:lnTo>
                  <a:pt x="409" y="776"/>
                </a:lnTo>
                <a:lnTo>
                  <a:pt x="403" y="765"/>
                </a:lnTo>
                <a:lnTo>
                  <a:pt x="399" y="756"/>
                </a:lnTo>
                <a:lnTo>
                  <a:pt x="395" y="745"/>
                </a:lnTo>
                <a:lnTo>
                  <a:pt x="393" y="734"/>
                </a:lnTo>
                <a:lnTo>
                  <a:pt x="391" y="724"/>
                </a:lnTo>
                <a:lnTo>
                  <a:pt x="390" y="713"/>
                </a:lnTo>
                <a:lnTo>
                  <a:pt x="390" y="713"/>
                </a:lnTo>
                <a:lnTo>
                  <a:pt x="391" y="700"/>
                </a:lnTo>
                <a:lnTo>
                  <a:pt x="393" y="688"/>
                </a:lnTo>
                <a:lnTo>
                  <a:pt x="394" y="676"/>
                </a:lnTo>
                <a:lnTo>
                  <a:pt x="398" y="665"/>
                </a:lnTo>
                <a:lnTo>
                  <a:pt x="402" y="654"/>
                </a:lnTo>
                <a:lnTo>
                  <a:pt x="406" y="645"/>
                </a:lnTo>
                <a:lnTo>
                  <a:pt x="413" y="636"/>
                </a:lnTo>
                <a:lnTo>
                  <a:pt x="419" y="626"/>
                </a:lnTo>
                <a:lnTo>
                  <a:pt x="423" y="622"/>
                </a:lnTo>
                <a:lnTo>
                  <a:pt x="423" y="622"/>
                </a:lnTo>
                <a:lnTo>
                  <a:pt x="399" y="622"/>
                </a:lnTo>
                <a:lnTo>
                  <a:pt x="399" y="532"/>
                </a:lnTo>
                <a:lnTo>
                  <a:pt x="399" y="532"/>
                </a:lnTo>
                <a:lnTo>
                  <a:pt x="580" y="532"/>
                </a:lnTo>
                <a:lnTo>
                  <a:pt x="580" y="532"/>
                </a:lnTo>
                <a:lnTo>
                  <a:pt x="580" y="506"/>
                </a:lnTo>
                <a:lnTo>
                  <a:pt x="580" y="506"/>
                </a:lnTo>
                <a:lnTo>
                  <a:pt x="684" y="506"/>
                </a:lnTo>
                <a:lnTo>
                  <a:pt x="684" y="506"/>
                </a:lnTo>
                <a:lnTo>
                  <a:pt x="684" y="532"/>
                </a:lnTo>
                <a:lnTo>
                  <a:pt x="934" y="532"/>
                </a:lnTo>
                <a:lnTo>
                  <a:pt x="934" y="532"/>
                </a:lnTo>
                <a:lnTo>
                  <a:pt x="934" y="506"/>
                </a:lnTo>
                <a:lnTo>
                  <a:pt x="934" y="506"/>
                </a:lnTo>
                <a:lnTo>
                  <a:pt x="1039" y="506"/>
                </a:lnTo>
                <a:lnTo>
                  <a:pt x="1039" y="506"/>
                </a:lnTo>
                <a:lnTo>
                  <a:pt x="1039" y="532"/>
                </a:lnTo>
                <a:lnTo>
                  <a:pt x="1039" y="532"/>
                </a:lnTo>
                <a:lnTo>
                  <a:pt x="1084" y="532"/>
                </a:lnTo>
                <a:lnTo>
                  <a:pt x="1084" y="532"/>
                </a:lnTo>
                <a:lnTo>
                  <a:pt x="1084" y="625"/>
                </a:lnTo>
                <a:lnTo>
                  <a:pt x="1084" y="625"/>
                </a:lnTo>
                <a:lnTo>
                  <a:pt x="1036" y="625"/>
                </a:lnTo>
                <a:lnTo>
                  <a:pt x="1036" y="748"/>
                </a:lnTo>
                <a:lnTo>
                  <a:pt x="1036" y="748"/>
                </a:lnTo>
                <a:lnTo>
                  <a:pt x="1084" y="748"/>
                </a:lnTo>
                <a:lnTo>
                  <a:pt x="1084" y="748"/>
                </a:lnTo>
                <a:close/>
                <a:moveTo>
                  <a:pt x="1200" y="333"/>
                </a:moveTo>
                <a:lnTo>
                  <a:pt x="1200" y="333"/>
                </a:lnTo>
                <a:lnTo>
                  <a:pt x="1205" y="328"/>
                </a:lnTo>
                <a:lnTo>
                  <a:pt x="1208" y="323"/>
                </a:lnTo>
                <a:lnTo>
                  <a:pt x="1207" y="316"/>
                </a:lnTo>
                <a:lnTo>
                  <a:pt x="1204" y="311"/>
                </a:lnTo>
                <a:lnTo>
                  <a:pt x="1204" y="311"/>
                </a:lnTo>
                <a:lnTo>
                  <a:pt x="1200" y="307"/>
                </a:lnTo>
                <a:lnTo>
                  <a:pt x="1172" y="332"/>
                </a:lnTo>
                <a:lnTo>
                  <a:pt x="1176" y="335"/>
                </a:lnTo>
                <a:lnTo>
                  <a:pt x="1176" y="335"/>
                </a:lnTo>
                <a:lnTo>
                  <a:pt x="1179" y="337"/>
                </a:lnTo>
                <a:lnTo>
                  <a:pt x="1181" y="339"/>
                </a:lnTo>
                <a:lnTo>
                  <a:pt x="1188" y="340"/>
                </a:lnTo>
                <a:lnTo>
                  <a:pt x="1195" y="337"/>
                </a:lnTo>
                <a:lnTo>
                  <a:pt x="1200" y="333"/>
                </a:lnTo>
                <a:lnTo>
                  <a:pt x="1200" y="333"/>
                </a:lnTo>
                <a:close/>
                <a:moveTo>
                  <a:pt x="355" y="277"/>
                </a:moveTo>
                <a:lnTo>
                  <a:pt x="355" y="277"/>
                </a:lnTo>
                <a:lnTo>
                  <a:pt x="334" y="259"/>
                </a:lnTo>
                <a:lnTo>
                  <a:pt x="334" y="259"/>
                </a:lnTo>
                <a:lnTo>
                  <a:pt x="334" y="259"/>
                </a:lnTo>
                <a:lnTo>
                  <a:pt x="349" y="283"/>
                </a:lnTo>
                <a:lnTo>
                  <a:pt x="361" y="305"/>
                </a:lnTo>
                <a:lnTo>
                  <a:pt x="374" y="293"/>
                </a:lnTo>
                <a:lnTo>
                  <a:pt x="355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Light" panose="00000300000000000000" pitchFamily="2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51FD1FE-A410-A780-8F8E-485B83445357}"/>
              </a:ext>
            </a:extLst>
          </p:cNvPr>
          <p:cNvGrpSpPr/>
          <p:nvPr/>
        </p:nvGrpSpPr>
        <p:grpSpPr>
          <a:xfrm>
            <a:off x="-1461029" y="-288625"/>
            <a:ext cx="12820231" cy="7403841"/>
            <a:chOff x="-1461029" y="-288625"/>
            <a:chExt cx="12820231" cy="7403841"/>
          </a:xfrm>
        </p:grpSpPr>
        <p:grpSp>
          <p:nvGrpSpPr>
            <p:cNvPr id="9" name="그룹 1002">
              <a:extLst>
                <a:ext uri="{FF2B5EF4-FFF2-40B4-BE49-F238E27FC236}">
                  <a16:creationId xmlns:a16="http://schemas.microsoft.com/office/drawing/2014/main" id="{707DE247-B796-D252-571F-B68B2724D0F6}"/>
                </a:ext>
              </a:extLst>
            </p:cNvPr>
            <p:cNvGrpSpPr/>
            <p:nvPr/>
          </p:nvGrpSpPr>
          <p:grpSpPr>
            <a:xfrm>
              <a:off x="6189319" y="-288625"/>
              <a:ext cx="2394666" cy="2059413"/>
              <a:chOff x="9204158" y="-409524"/>
              <a:chExt cx="3557099" cy="3059105"/>
            </a:xfrm>
          </p:grpSpPr>
          <p:pic>
            <p:nvPicPr>
              <p:cNvPr id="34" name="Object 5">
                <a:extLst>
                  <a:ext uri="{FF2B5EF4-FFF2-40B4-BE49-F238E27FC236}">
                    <a16:creationId xmlns:a16="http://schemas.microsoft.com/office/drawing/2014/main" id="{9DB12537-92FC-932E-586A-D10643989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-10800000">
                <a:off x="9204158" y="-409524"/>
                <a:ext cx="3557099" cy="3059105"/>
              </a:xfrm>
              <a:prstGeom prst="rect">
                <a:avLst/>
              </a:prstGeom>
            </p:spPr>
          </p:pic>
        </p:grpSp>
        <p:grpSp>
          <p:nvGrpSpPr>
            <p:cNvPr id="10" name="그룹 1003">
              <a:extLst>
                <a:ext uri="{FF2B5EF4-FFF2-40B4-BE49-F238E27FC236}">
                  <a16:creationId xmlns:a16="http://schemas.microsoft.com/office/drawing/2014/main" id="{6C0A9BCE-81FF-DE39-B4C1-C9A9E641A8E2}"/>
                </a:ext>
              </a:extLst>
            </p:cNvPr>
            <p:cNvGrpSpPr/>
            <p:nvPr/>
          </p:nvGrpSpPr>
          <p:grpSpPr>
            <a:xfrm>
              <a:off x="7386652" y="1744250"/>
              <a:ext cx="2052883" cy="1765479"/>
              <a:chOff x="10982708" y="2610160"/>
              <a:chExt cx="3049405" cy="2622488"/>
            </a:xfrm>
          </p:grpSpPr>
          <p:pic>
            <p:nvPicPr>
              <p:cNvPr id="33" name="Object 8">
                <a:extLst>
                  <a:ext uri="{FF2B5EF4-FFF2-40B4-BE49-F238E27FC236}">
                    <a16:creationId xmlns:a16="http://schemas.microsoft.com/office/drawing/2014/main" id="{D40F7BD7-B26D-4FEA-9D68-32A7F50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10800000">
                <a:off x="10982708" y="2610160"/>
                <a:ext cx="3049405" cy="2622488"/>
              </a:xfrm>
              <a:prstGeom prst="rect">
                <a:avLst/>
              </a:prstGeom>
            </p:spPr>
          </p:pic>
        </p:grpSp>
        <p:grpSp>
          <p:nvGrpSpPr>
            <p:cNvPr id="11" name="그룹 1004">
              <a:extLst>
                <a:ext uri="{FF2B5EF4-FFF2-40B4-BE49-F238E27FC236}">
                  <a16:creationId xmlns:a16="http://schemas.microsoft.com/office/drawing/2014/main" id="{4FCB9286-58F6-E06B-00E0-C2280A30A13F}"/>
                </a:ext>
              </a:extLst>
            </p:cNvPr>
            <p:cNvGrpSpPr/>
            <p:nvPr/>
          </p:nvGrpSpPr>
          <p:grpSpPr>
            <a:xfrm>
              <a:off x="4326003" y="4217702"/>
              <a:ext cx="3369202" cy="2897514"/>
              <a:chOff x="6436329" y="6284289"/>
              <a:chExt cx="5004700" cy="4304042"/>
            </a:xfrm>
          </p:grpSpPr>
          <p:pic>
            <p:nvPicPr>
              <p:cNvPr id="32" name="Object 11">
                <a:extLst>
                  <a:ext uri="{FF2B5EF4-FFF2-40B4-BE49-F238E27FC236}">
                    <a16:creationId xmlns:a16="http://schemas.microsoft.com/office/drawing/2014/main" id="{9F74BF92-BB5E-EBC5-26C0-A56EDC7B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36329" y="6284289"/>
                <a:ext cx="5004700" cy="4304042"/>
              </a:xfrm>
              <a:prstGeom prst="rect">
                <a:avLst/>
              </a:prstGeom>
            </p:spPr>
          </p:pic>
        </p:grpSp>
        <p:grpSp>
          <p:nvGrpSpPr>
            <p:cNvPr id="12" name="그룹 1005">
              <a:extLst>
                <a:ext uri="{FF2B5EF4-FFF2-40B4-BE49-F238E27FC236}">
                  <a16:creationId xmlns:a16="http://schemas.microsoft.com/office/drawing/2014/main" id="{52D88ABE-40F1-AFC3-01D7-DB34B98FB8F0}"/>
                </a:ext>
              </a:extLst>
            </p:cNvPr>
            <p:cNvGrpSpPr/>
            <p:nvPr/>
          </p:nvGrpSpPr>
          <p:grpSpPr>
            <a:xfrm>
              <a:off x="7386652" y="2984046"/>
              <a:ext cx="1439435" cy="1237915"/>
              <a:chOff x="10982708" y="4451785"/>
              <a:chExt cx="2138174" cy="1838830"/>
            </a:xfrm>
          </p:grpSpPr>
          <p:pic>
            <p:nvPicPr>
              <p:cNvPr id="31" name="Object 14">
                <a:extLst>
                  <a:ext uri="{FF2B5EF4-FFF2-40B4-BE49-F238E27FC236}">
                    <a16:creationId xmlns:a16="http://schemas.microsoft.com/office/drawing/2014/main" id="{2720FA46-A052-5CE6-DA7F-CB1043FFC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982708" y="4451785"/>
                <a:ext cx="2138174" cy="1838830"/>
              </a:xfrm>
              <a:prstGeom prst="rect">
                <a:avLst/>
              </a:prstGeom>
            </p:spPr>
          </p:pic>
        </p:grpSp>
        <p:grpSp>
          <p:nvGrpSpPr>
            <p:cNvPr id="13" name="그룹 1009">
              <a:extLst>
                <a:ext uri="{FF2B5EF4-FFF2-40B4-BE49-F238E27FC236}">
                  <a16:creationId xmlns:a16="http://schemas.microsoft.com/office/drawing/2014/main" id="{E2C184C8-3ED5-2199-CACE-B9250A234436}"/>
                </a:ext>
              </a:extLst>
            </p:cNvPr>
            <p:cNvGrpSpPr/>
            <p:nvPr/>
          </p:nvGrpSpPr>
          <p:grpSpPr>
            <a:xfrm>
              <a:off x="10725992" y="5846583"/>
              <a:ext cx="633210" cy="544560"/>
              <a:chOff x="15943050" y="8703871"/>
              <a:chExt cx="940586" cy="808904"/>
            </a:xfrm>
          </p:grpSpPr>
          <p:pic>
            <p:nvPicPr>
              <p:cNvPr id="30" name="Object 27">
                <a:extLst>
                  <a:ext uri="{FF2B5EF4-FFF2-40B4-BE49-F238E27FC236}">
                    <a16:creationId xmlns:a16="http://schemas.microsoft.com/office/drawing/2014/main" id="{3EE24EAF-DEFF-4A57-F68A-3927C5B22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943050" y="8703871"/>
                <a:ext cx="940586" cy="808904"/>
              </a:xfrm>
              <a:prstGeom prst="rect">
                <a:avLst/>
              </a:prstGeom>
            </p:spPr>
          </p:pic>
        </p:grpSp>
        <p:grpSp>
          <p:nvGrpSpPr>
            <p:cNvPr id="14" name="그룹 1010">
              <a:extLst>
                <a:ext uri="{FF2B5EF4-FFF2-40B4-BE49-F238E27FC236}">
                  <a16:creationId xmlns:a16="http://schemas.microsoft.com/office/drawing/2014/main" id="{FCDD9D4A-6631-56E9-2A76-7D8F5B9B5877}"/>
                </a:ext>
              </a:extLst>
            </p:cNvPr>
            <p:cNvGrpSpPr/>
            <p:nvPr/>
          </p:nvGrpSpPr>
          <p:grpSpPr>
            <a:xfrm>
              <a:off x="10725992" y="6391143"/>
              <a:ext cx="633210" cy="544560"/>
              <a:chOff x="15943050" y="9512775"/>
              <a:chExt cx="940586" cy="808904"/>
            </a:xfrm>
          </p:grpSpPr>
          <p:pic>
            <p:nvPicPr>
              <p:cNvPr id="29" name="Object 30">
                <a:extLst>
                  <a:ext uri="{FF2B5EF4-FFF2-40B4-BE49-F238E27FC236}">
                    <a16:creationId xmlns:a16="http://schemas.microsoft.com/office/drawing/2014/main" id="{2499F51B-E25B-6B51-3B71-48E14786D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943050" y="9512775"/>
                <a:ext cx="940586" cy="808904"/>
              </a:xfrm>
              <a:prstGeom prst="rect">
                <a:avLst/>
              </a:prstGeom>
            </p:spPr>
          </p:pic>
        </p:grpSp>
        <p:grpSp>
          <p:nvGrpSpPr>
            <p:cNvPr id="16" name="그룹 1016">
              <a:extLst>
                <a:ext uri="{FF2B5EF4-FFF2-40B4-BE49-F238E27FC236}">
                  <a16:creationId xmlns:a16="http://schemas.microsoft.com/office/drawing/2014/main" id="{8C19F6BF-CDD8-BCCD-B971-01BD50A7B613}"/>
                </a:ext>
              </a:extLst>
            </p:cNvPr>
            <p:cNvGrpSpPr/>
            <p:nvPr/>
          </p:nvGrpSpPr>
          <p:grpSpPr>
            <a:xfrm>
              <a:off x="7386653" y="-12930"/>
              <a:ext cx="2052876" cy="1765473"/>
              <a:chOff x="10982708" y="0"/>
              <a:chExt cx="3049395" cy="2622479"/>
            </a:xfrm>
          </p:grpSpPr>
          <p:pic>
            <p:nvPicPr>
              <p:cNvPr id="27" name="Object 50">
                <a:extLst>
                  <a:ext uri="{FF2B5EF4-FFF2-40B4-BE49-F238E27FC236}">
                    <a16:creationId xmlns:a16="http://schemas.microsoft.com/office/drawing/2014/main" id="{32DDE9CC-2D77-C09B-8F8B-E3EF70668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982708" y="0"/>
                <a:ext cx="3049395" cy="2622479"/>
              </a:xfrm>
              <a:prstGeom prst="rect">
                <a:avLst/>
              </a:prstGeom>
            </p:spPr>
          </p:pic>
        </p:grpSp>
        <p:grpSp>
          <p:nvGrpSpPr>
            <p:cNvPr id="17" name="그룹 1017">
              <a:extLst>
                <a:ext uri="{FF2B5EF4-FFF2-40B4-BE49-F238E27FC236}">
                  <a16:creationId xmlns:a16="http://schemas.microsoft.com/office/drawing/2014/main" id="{28F63D16-3945-7669-66F2-527CFBEE8C11}"/>
                </a:ext>
              </a:extLst>
            </p:cNvPr>
            <p:cNvGrpSpPr/>
            <p:nvPr/>
          </p:nvGrpSpPr>
          <p:grpSpPr>
            <a:xfrm>
              <a:off x="6695615" y="1744250"/>
              <a:ext cx="1439435" cy="1246209"/>
              <a:chOff x="9956223" y="2610161"/>
              <a:chExt cx="2138174" cy="1851151"/>
            </a:xfrm>
          </p:grpSpPr>
          <p:pic>
            <p:nvPicPr>
              <p:cNvPr id="26" name="Object 53">
                <a:extLst>
                  <a:ext uri="{FF2B5EF4-FFF2-40B4-BE49-F238E27FC236}">
                    <a16:creationId xmlns:a16="http://schemas.microsoft.com/office/drawing/2014/main" id="{D5A40E7B-87EA-E621-F31C-49EE7F1CB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56223" y="2610161"/>
                <a:ext cx="2138174" cy="1851151"/>
              </a:xfrm>
              <a:prstGeom prst="rect">
                <a:avLst/>
              </a:prstGeom>
            </p:spPr>
          </p:pic>
        </p:grpSp>
        <p:grpSp>
          <p:nvGrpSpPr>
            <p:cNvPr id="18" name="그룹 1018">
              <a:extLst>
                <a:ext uri="{FF2B5EF4-FFF2-40B4-BE49-F238E27FC236}">
                  <a16:creationId xmlns:a16="http://schemas.microsoft.com/office/drawing/2014/main" id="{CB84E64B-B1B4-484E-D2FC-E648B07B9A55}"/>
                </a:ext>
              </a:extLst>
            </p:cNvPr>
            <p:cNvGrpSpPr/>
            <p:nvPr/>
          </p:nvGrpSpPr>
          <p:grpSpPr>
            <a:xfrm>
              <a:off x="731484" y="264712"/>
              <a:ext cx="532898" cy="458292"/>
              <a:chOff x="1096949" y="412417"/>
              <a:chExt cx="791580" cy="680759"/>
            </a:xfrm>
          </p:grpSpPr>
          <p:pic>
            <p:nvPicPr>
              <p:cNvPr id="25" name="Object 56">
                <a:extLst>
                  <a:ext uri="{FF2B5EF4-FFF2-40B4-BE49-F238E27FC236}">
                    <a16:creationId xmlns:a16="http://schemas.microsoft.com/office/drawing/2014/main" id="{F39790BD-0F58-4C62-C3F8-B58DC602C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96949" y="412417"/>
                <a:ext cx="791580" cy="680759"/>
              </a:xfrm>
              <a:prstGeom prst="rect">
                <a:avLst/>
              </a:prstGeom>
            </p:spPr>
          </p:pic>
        </p:grpSp>
        <p:grpSp>
          <p:nvGrpSpPr>
            <p:cNvPr id="19" name="그룹 1019">
              <a:extLst>
                <a:ext uri="{FF2B5EF4-FFF2-40B4-BE49-F238E27FC236}">
                  <a16:creationId xmlns:a16="http://schemas.microsoft.com/office/drawing/2014/main" id="{11F3BEC0-969B-ADCC-A5C6-48343983810D}"/>
                </a:ext>
              </a:extLst>
            </p:cNvPr>
            <p:cNvGrpSpPr/>
            <p:nvPr/>
          </p:nvGrpSpPr>
          <p:grpSpPr>
            <a:xfrm>
              <a:off x="731484" y="-174028"/>
              <a:ext cx="532898" cy="458292"/>
              <a:chOff x="1096949" y="-239299"/>
              <a:chExt cx="791580" cy="680759"/>
            </a:xfrm>
          </p:grpSpPr>
          <p:pic>
            <p:nvPicPr>
              <p:cNvPr id="24" name="Object 59">
                <a:extLst>
                  <a:ext uri="{FF2B5EF4-FFF2-40B4-BE49-F238E27FC236}">
                    <a16:creationId xmlns:a16="http://schemas.microsoft.com/office/drawing/2014/main" id="{77EAD571-8223-43A8-F108-51CE05EDE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96949" y="-239299"/>
                <a:ext cx="791580" cy="680759"/>
              </a:xfrm>
              <a:prstGeom prst="rect">
                <a:avLst/>
              </a:prstGeom>
            </p:spPr>
          </p:pic>
        </p:grpSp>
        <p:grpSp>
          <p:nvGrpSpPr>
            <p:cNvPr id="20" name="그룹 1020">
              <a:extLst>
                <a:ext uri="{FF2B5EF4-FFF2-40B4-BE49-F238E27FC236}">
                  <a16:creationId xmlns:a16="http://schemas.microsoft.com/office/drawing/2014/main" id="{D0750E35-67E7-139A-5253-99FB48E29A9B}"/>
                </a:ext>
              </a:extLst>
            </p:cNvPr>
            <p:cNvGrpSpPr/>
            <p:nvPr/>
          </p:nvGrpSpPr>
          <p:grpSpPr>
            <a:xfrm>
              <a:off x="718662" y="5097693"/>
              <a:ext cx="532898" cy="458292"/>
              <a:chOff x="1077902" y="7591449"/>
              <a:chExt cx="791580" cy="680759"/>
            </a:xfrm>
          </p:grpSpPr>
          <p:pic>
            <p:nvPicPr>
              <p:cNvPr id="23" name="Object 62">
                <a:extLst>
                  <a:ext uri="{FF2B5EF4-FFF2-40B4-BE49-F238E27FC236}">
                    <a16:creationId xmlns:a16="http://schemas.microsoft.com/office/drawing/2014/main" id="{89A20AEC-707B-1665-14FE-0E8C208EC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77902" y="7591449"/>
                <a:ext cx="791580" cy="680759"/>
              </a:xfrm>
              <a:prstGeom prst="rect">
                <a:avLst/>
              </a:prstGeom>
            </p:spPr>
          </p:pic>
        </p:grpSp>
        <p:grpSp>
          <p:nvGrpSpPr>
            <p:cNvPr id="21" name="그룹 1021">
              <a:extLst>
                <a:ext uri="{FF2B5EF4-FFF2-40B4-BE49-F238E27FC236}">
                  <a16:creationId xmlns:a16="http://schemas.microsoft.com/office/drawing/2014/main" id="{03E1F84A-8DB7-50B9-5CE8-FF3BA7F688C9}"/>
                </a:ext>
              </a:extLst>
            </p:cNvPr>
            <p:cNvGrpSpPr/>
            <p:nvPr/>
          </p:nvGrpSpPr>
          <p:grpSpPr>
            <a:xfrm>
              <a:off x="-1461029" y="4854686"/>
              <a:ext cx="2624668" cy="2012840"/>
              <a:chOff x="-2159867" y="7230481"/>
              <a:chExt cx="3898748" cy="2989924"/>
            </a:xfrm>
          </p:grpSpPr>
          <p:pic>
            <p:nvPicPr>
              <p:cNvPr id="22" name="Object 65">
                <a:extLst>
                  <a:ext uri="{FF2B5EF4-FFF2-40B4-BE49-F238E27FC236}">
                    <a16:creationId xmlns:a16="http://schemas.microsoft.com/office/drawing/2014/main" id="{357A5AF5-AF2F-E7A5-8CE0-4A39A33AB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-2159867" y="7230481"/>
                <a:ext cx="3898748" cy="2989924"/>
              </a:xfrm>
              <a:prstGeom prst="rect">
                <a:avLst/>
              </a:prstGeom>
            </p:spPr>
          </p:pic>
        </p:grpSp>
      </p:grpSp>
      <p:pic>
        <p:nvPicPr>
          <p:cNvPr id="35" name="Object 19">
            <a:extLst>
              <a:ext uri="{FF2B5EF4-FFF2-40B4-BE49-F238E27FC236}">
                <a16:creationId xmlns:a16="http://schemas.microsoft.com/office/drawing/2014/main" id="{9DE7EDE4-4672-3659-2B2E-601128F5E73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6196" y="3781632"/>
            <a:ext cx="5508000" cy="4183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7D300E2-126C-7C74-A439-201EC953FCCE}"/>
              </a:ext>
            </a:extLst>
          </p:cNvPr>
          <p:cNvSpPr txBox="1"/>
          <p:nvPr/>
        </p:nvSpPr>
        <p:spPr>
          <a:xfrm>
            <a:off x="572043" y="2305461"/>
            <a:ext cx="6169959" cy="1107996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r>
              <a:rPr lang="ko-KR" altLang="en-US" sz="3600" dirty="0">
                <a:solidFill>
                  <a:schemeClr val="bg1"/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한양대학교 공식 사진 아카이브 </a:t>
            </a:r>
            <a:endParaRPr lang="en-US" altLang="ko-KR" sz="3600" dirty="0">
              <a:solidFill>
                <a:schemeClr val="bg1"/>
              </a:solidFill>
              <a:latin typeface="YD윤고딕 340" panose="02020603020101020101" pitchFamily="18" charset="-127"/>
              <a:ea typeface="YD윤고딕 340" panose="02020603020101020101" pitchFamily="18" charset="-127"/>
            </a:endParaRPr>
          </a:p>
          <a:p>
            <a:r>
              <a:rPr lang="ko-KR" altLang="en-US" sz="3600" dirty="0" err="1">
                <a:solidFill>
                  <a:schemeClr val="bg1"/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플리커</a:t>
            </a:r>
            <a:r>
              <a:rPr lang="ko-KR" altLang="en-US" sz="3600" dirty="0">
                <a:solidFill>
                  <a:schemeClr val="bg1"/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 활용 가이드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6829CF-1CB5-62FB-4375-3B7197B2E899}"/>
              </a:ext>
            </a:extLst>
          </p:cNvPr>
          <p:cNvSpPr txBox="1"/>
          <p:nvPr/>
        </p:nvSpPr>
        <p:spPr>
          <a:xfrm>
            <a:off x="731484" y="4213985"/>
            <a:ext cx="2365071" cy="3385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atinLnBrk="0">
              <a:spcBef>
                <a:spcPts val="200"/>
              </a:spcBef>
              <a:spcAft>
                <a:spcPts val="200"/>
              </a:spcAft>
            </a:pPr>
            <a:r>
              <a:rPr lang="ko-KR" altLang="en-US" sz="1600" spc="-2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FFFF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SemiBold" panose="02000703000000020004" pitchFamily="50" charset="-127"/>
              </a:rPr>
              <a:t>미디어전략실 미디어전략팀</a:t>
            </a:r>
            <a:endParaRPr lang="id-ID" altLang="ko-KR" sz="1400" spc="-2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FFFFFF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191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7">
            <a:extLst>
              <a:ext uri="{FF2B5EF4-FFF2-40B4-BE49-F238E27FC236}">
                <a16:creationId xmlns:a16="http://schemas.microsoft.com/office/drawing/2014/main" id="{6F1AE7C2-2781-7A35-2EDC-988175A80073}"/>
              </a:ext>
            </a:extLst>
          </p:cNvPr>
          <p:cNvSpPr/>
          <p:nvPr/>
        </p:nvSpPr>
        <p:spPr>
          <a:xfrm>
            <a:off x="8984441" y="0"/>
            <a:ext cx="3207559" cy="6858000"/>
          </a:xfrm>
          <a:custGeom>
            <a:avLst/>
            <a:gdLst/>
            <a:ahLst/>
            <a:cxnLst/>
            <a:rect l="l" t="t" r="r" b="b"/>
            <a:pathLst>
              <a:path w="11061700" h="6858000">
                <a:moveTo>
                  <a:pt x="0" y="6857996"/>
                </a:moveTo>
                <a:lnTo>
                  <a:pt x="11061192" y="6857996"/>
                </a:lnTo>
                <a:lnTo>
                  <a:pt x="11061192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8133C">
              <a:alpha val="9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그림 4" descr="텍스트, 스크린샷, 콜라주이(가) 표시된 사진&#10;&#10;자동 생성된 설명">
            <a:extLst>
              <a:ext uri="{FF2B5EF4-FFF2-40B4-BE49-F238E27FC236}">
                <a16:creationId xmlns:a16="http://schemas.microsoft.com/office/drawing/2014/main" id="{E00F7DA3-C6CE-251B-02DA-5ADFE420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6" y="1993296"/>
            <a:ext cx="7196507" cy="3318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E4E8DE4-0026-4B90-BEB8-0385AE627184}"/>
              </a:ext>
            </a:extLst>
          </p:cNvPr>
          <p:cNvCxnSpPr/>
          <p:nvPr/>
        </p:nvCxnSpPr>
        <p:spPr>
          <a:xfrm>
            <a:off x="1043836" y="591083"/>
            <a:ext cx="0" cy="36933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B72EF66-DC9B-4864-833E-2F3C78CF4B43}"/>
              </a:ext>
            </a:extLst>
          </p:cNvPr>
          <p:cNvSpPr/>
          <p:nvPr/>
        </p:nvSpPr>
        <p:spPr>
          <a:xfrm>
            <a:off x="7140465" y="3320168"/>
            <a:ext cx="1054134" cy="921953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342D4-EC3E-4D28-B556-C29662E68833}"/>
              </a:ext>
            </a:extLst>
          </p:cNvPr>
          <p:cNvSpPr txBox="1"/>
          <p:nvPr/>
        </p:nvSpPr>
        <p:spPr>
          <a:xfrm>
            <a:off x="9038260" y="2161779"/>
            <a:ext cx="2917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1.</a:t>
            </a: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상단에 있는 카테고리 중 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앨범을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선택 후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해당 사진 앨범을 클릭합니다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1295A38-7CFE-4F52-BDA7-71620C17B58F}"/>
              </a:ext>
            </a:extLst>
          </p:cNvPr>
          <p:cNvCxnSpPr>
            <a:cxnSpLocks/>
          </p:cNvCxnSpPr>
          <p:nvPr/>
        </p:nvCxnSpPr>
        <p:spPr>
          <a:xfrm flipV="1">
            <a:off x="8181714" y="2742521"/>
            <a:ext cx="705256" cy="1083521"/>
          </a:xfrm>
          <a:prstGeom prst="line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89A62E4-8999-4F7C-B902-A2414A361C83}"/>
              </a:ext>
            </a:extLst>
          </p:cNvPr>
          <p:cNvSpPr txBox="1"/>
          <p:nvPr/>
        </p:nvSpPr>
        <p:spPr>
          <a:xfrm>
            <a:off x="9490200" y="542955"/>
            <a:ext cx="251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(</a:t>
            </a:r>
            <a:r>
              <a:rPr lang="ko-KR" altLang="en-US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전체 앨범 다운로드 </a:t>
            </a:r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1/2)</a:t>
            </a:r>
            <a:endParaRPr lang="ko-KR" altLang="en-US" sz="1600" dirty="0">
              <a:solidFill>
                <a:schemeClr val="accent4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C5D74EB1-C678-9124-97DE-95FDF01BECD6}"/>
              </a:ext>
            </a:extLst>
          </p:cNvPr>
          <p:cNvSpPr/>
          <p:nvPr/>
        </p:nvSpPr>
        <p:spPr>
          <a:xfrm>
            <a:off x="1899958" y="2969784"/>
            <a:ext cx="261257" cy="21927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E4DB0688-63B3-1205-027B-94999D4299C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179565" y="3077382"/>
            <a:ext cx="4960900" cy="703763"/>
          </a:xfrm>
          <a:prstGeom prst="line">
            <a:avLst/>
          </a:prstGeom>
          <a:ln w="539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1080672-95DC-4171-3508-3CF855E48DC2}"/>
              </a:ext>
            </a:extLst>
          </p:cNvPr>
          <p:cNvSpPr txBox="1"/>
          <p:nvPr/>
        </p:nvSpPr>
        <p:spPr>
          <a:xfrm>
            <a:off x="1099105" y="543716"/>
            <a:ext cx="731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한양대학교 공식 사진 아카이브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플리커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 다운로드 안내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EA34C777-E086-5E10-B92F-02EBB691C8CD}"/>
              </a:ext>
            </a:extLst>
          </p:cNvPr>
          <p:cNvCxnSpPr>
            <a:cxnSpLocks/>
          </p:cNvCxnSpPr>
          <p:nvPr/>
        </p:nvCxnSpPr>
        <p:spPr>
          <a:xfrm>
            <a:off x="1779640" y="1078499"/>
            <a:ext cx="5728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897CD9-9C4C-29BE-1F70-7905B878988E}"/>
              </a:ext>
            </a:extLst>
          </p:cNvPr>
          <p:cNvSpPr txBox="1"/>
          <p:nvPr/>
        </p:nvSpPr>
        <p:spPr>
          <a:xfrm>
            <a:off x="2413871" y="1235840"/>
            <a:ext cx="470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https://www.flickr.com/photos/hanyanguniversity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YD윤고딕 330" panose="02020603020101020101" pitchFamily="18" charset="-127"/>
              <a:ea typeface="YD윤고딕 330" panose="02020603020101020101" pitchFamily="18" charset="-127"/>
            </a:endParaRPr>
          </a:p>
        </p:txBody>
      </p:sp>
      <p:pic>
        <p:nvPicPr>
          <p:cNvPr id="44" name="그림 43" descr="그래픽, 원, 폰트, 로고이(가) 표시된 사진&#10;&#10;자동 생성된 설명">
            <a:extLst>
              <a:ext uri="{FF2B5EF4-FFF2-40B4-BE49-F238E27FC236}">
                <a16:creationId xmlns:a16="http://schemas.microsoft.com/office/drawing/2014/main" id="{30AEF5EC-32AC-5858-EF53-DFC5B1FD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01" y="1163648"/>
            <a:ext cx="524825" cy="442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DF74B-8E29-2B35-4828-EE4EE478B654}"/>
              </a:ext>
            </a:extLst>
          </p:cNvPr>
          <p:cNvSpPr txBox="1"/>
          <p:nvPr/>
        </p:nvSpPr>
        <p:spPr>
          <a:xfrm>
            <a:off x="1043836" y="6021837"/>
            <a:ext cx="87657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본 콘텐츠들의 저작권은 한양대학교 미디어전략실 미디어전략팀에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사진은 자유롭게 다운로드해 사용할 수 있으나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, 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반드시 출처를 표시해야 하며 상업적 사용이나 사진의 왜곡 변형은 금지입니다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2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차 창작물 제작 시 미디어전략팀과 협의 후 사용하여야 하며 무단 사용 시 법적 책임을 물을 수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29CD3-E43B-2D68-8215-03D5A8D4C2BB}"/>
              </a:ext>
            </a:extLst>
          </p:cNvPr>
          <p:cNvSpPr txBox="1"/>
          <p:nvPr/>
        </p:nvSpPr>
        <p:spPr>
          <a:xfrm>
            <a:off x="9907055" y="6495043"/>
            <a:ext cx="20540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r>
              <a:rPr lang="ko-KR" altLang="en-US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미디어전략실 미디어전략팀 </a:t>
            </a:r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endParaRPr lang="ko-KR" altLang="en-US" sz="1050" b="1" dirty="0">
              <a:solidFill>
                <a:schemeClr val="bg1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235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나무, 도시 디자인, 건물이(가) 표시된 사진&#10;&#10;자동 생성된 설명">
            <a:extLst>
              <a:ext uri="{FF2B5EF4-FFF2-40B4-BE49-F238E27FC236}">
                <a16:creationId xmlns:a16="http://schemas.microsoft.com/office/drawing/2014/main" id="{9D42A8DE-F4E8-2C1D-BEBF-3A9775429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2"/>
          <a:stretch/>
        </p:blipFill>
        <p:spPr>
          <a:xfrm>
            <a:off x="1462712" y="2003810"/>
            <a:ext cx="6341752" cy="2392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6F1AE7C2-2781-7A35-2EDC-988175A80073}"/>
              </a:ext>
            </a:extLst>
          </p:cNvPr>
          <p:cNvSpPr/>
          <p:nvPr/>
        </p:nvSpPr>
        <p:spPr>
          <a:xfrm>
            <a:off x="8984441" y="0"/>
            <a:ext cx="3207559" cy="6858000"/>
          </a:xfrm>
          <a:custGeom>
            <a:avLst/>
            <a:gdLst/>
            <a:ahLst/>
            <a:cxnLst/>
            <a:rect l="l" t="t" r="r" b="b"/>
            <a:pathLst>
              <a:path w="11061700" h="6858000">
                <a:moveTo>
                  <a:pt x="0" y="6857996"/>
                </a:moveTo>
                <a:lnTo>
                  <a:pt x="11061192" y="6857996"/>
                </a:lnTo>
                <a:lnTo>
                  <a:pt x="11061192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8133C">
              <a:alpha val="9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E4E8DE4-0026-4B90-BEB8-0385AE627184}"/>
              </a:ext>
            </a:extLst>
          </p:cNvPr>
          <p:cNvCxnSpPr/>
          <p:nvPr/>
        </p:nvCxnSpPr>
        <p:spPr>
          <a:xfrm>
            <a:off x="1043836" y="591083"/>
            <a:ext cx="0" cy="36933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89A62E4-8999-4F7C-B902-A2414A361C83}"/>
              </a:ext>
            </a:extLst>
          </p:cNvPr>
          <p:cNvSpPr txBox="1"/>
          <p:nvPr/>
        </p:nvSpPr>
        <p:spPr>
          <a:xfrm>
            <a:off x="9490200" y="542955"/>
            <a:ext cx="251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(</a:t>
            </a:r>
            <a:r>
              <a:rPr lang="ko-KR" altLang="en-US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전체 앨범 다운로드 </a:t>
            </a:r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2/2)</a:t>
            </a:r>
            <a:endParaRPr lang="ko-KR" altLang="en-US" sz="1600" dirty="0">
              <a:solidFill>
                <a:schemeClr val="accent4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515D367-3199-0A82-DAB5-4C09928AD4AC}"/>
              </a:ext>
            </a:extLst>
          </p:cNvPr>
          <p:cNvSpPr/>
          <p:nvPr/>
        </p:nvSpPr>
        <p:spPr>
          <a:xfrm rot="10800000">
            <a:off x="664503" y="5743143"/>
            <a:ext cx="963086" cy="981074"/>
          </a:xfrm>
          <a:prstGeom prst="rect">
            <a:avLst/>
          </a:prstGeom>
          <a:gradFill>
            <a:gsLst>
              <a:gs pos="2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80672-95DC-4171-3508-3CF855E48DC2}"/>
              </a:ext>
            </a:extLst>
          </p:cNvPr>
          <p:cNvSpPr txBox="1"/>
          <p:nvPr/>
        </p:nvSpPr>
        <p:spPr>
          <a:xfrm>
            <a:off x="1099105" y="543716"/>
            <a:ext cx="731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한양대학교 공식 사진 아카이브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플리커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 다운로드 안내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EA34C777-E086-5E10-B92F-02EBB691C8CD}"/>
              </a:ext>
            </a:extLst>
          </p:cNvPr>
          <p:cNvCxnSpPr>
            <a:cxnSpLocks/>
          </p:cNvCxnSpPr>
          <p:nvPr/>
        </p:nvCxnSpPr>
        <p:spPr>
          <a:xfrm>
            <a:off x="1779640" y="1078499"/>
            <a:ext cx="5728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897CD9-9C4C-29BE-1F70-7905B878988E}"/>
              </a:ext>
            </a:extLst>
          </p:cNvPr>
          <p:cNvSpPr txBox="1"/>
          <p:nvPr/>
        </p:nvSpPr>
        <p:spPr>
          <a:xfrm>
            <a:off x="2413871" y="1235840"/>
            <a:ext cx="470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https://www.flickr.com/photos/hanyanguniversity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YD윤고딕 330" panose="02020603020101020101" pitchFamily="18" charset="-127"/>
              <a:ea typeface="YD윤고딕 330" panose="02020603020101020101" pitchFamily="18" charset="-127"/>
            </a:endParaRPr>
          </a:p>
        </p:txBody>
      </p:sp>
      <p:pic>
        <p:nvPicPr>
          <p:cNvPr id="44" name="그림 43" descr="그래픽, 원, 폰트, 로고이(가) 표시된 사진&#10;&#10;자동 생성된 설명">
            <a:extLst>
              <a:ext uri="{FF2B5EF4-FFF2-40B4-BE49-F238E27FC236}">
                <a16:creationId xmlns:a16="http://schemas.microsoft.com/office/drawing/2014/main" id="{30AEF5EC-32AC-5858-EF53-DFC5B1FD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01" y="1163648"/>
            <a:ext cx="524825" cy="442609"/>
          </a:xfrm>
          <a:prstGeom prst="rect">
            <a:avLst/>
          </a:prstGeom>
        </p:spPr>
      </p:pic>
      <p:pic>
        <p:nvPicPr>
          <p:cNvPr id="3" name="그림 2" descr="텍스트, 스크린샷, 폰트, 대수학이(가) 표시된 사진&#10;&#10;자동 생성된 설명">
            <a:extLst>
              <a:ext uri="{FF2B5EF4-FFF2-40B4-BE49-F238E27FC236}">
                <a16:creationId xmlns:a16="http://schemas.microsoft.com/office/drawing/2014/main" id="{858889B1-9372-929B-700D-B8475F941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06" y="4556832"/>
            <a:ext cx="2699977" cy="118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591F51-42C2-7E18-A780-44D59D308CC4}"/>
              </a:ext>
            </a:extLst>
          </p:cNvPr>
          <p:cNvSpPr txBox="1"/>
          <p:nvPr/>
        </p:nvSpPr>
        <p:spPr>
          <a:xfrm>
            <a:off x="9114332" y="1980602"/>
            <a:ext cx="23807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2-1.</a:t>
            </a: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해당 페이지의 다운로드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클릭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787F0E4-1B2C-8498-BAE3-9ABA8B55D4FF}"/>
              </a:ext>
            </a:extLst>
          </p:cNvPr>
          <p:cNvSpPr/>
          <p:nvPr/>
        </p:nvSpPr>
        <p:spPr>
          <a:xfrm>
            <a:off x="4733924" y="3133726"/>
            <a:ext cx="180975" cy="23471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FE253651-097B-19F1-BE13-064AB054EE80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914899" y="2380850"/>
            <a:ext cx="3967416" cy="870231"/>
          </a:xfrm>
          <a:prstGeom prst="line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 descr="텍스트, 스크린샷, 폰트, 디자인이(가) 표시된 사진&#10;&#10;자동 생성된 설명">
            <a:extLst>
              <a:ext uri="{FF2B5EF4-FFF2-40B4-BE49-F238E27FC236}">
                <a16:creationId xmlns:a16="http://schemas.microsoft.com/office/drawing/2014/main" id="{259C64B8-9AE8-5C8F-C6EF-17E7AE956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7" y="4505727"/>
            <a:ext cx="2973211" cy="12431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11F27299-72FD-88E7-FFA6-DC90AE6A6D96}"/>
              </a:ext>
            </a:extLst>
          </p:cNvPr>
          <p:cNvSpPr/>
          <p:nvPr/>
        </p:nvSpPr>
        <p:spPr>
          <a:xfrm>
            <a:off x="3599040" y="5477842"/>
            <a:ext cx="693944" cy="289249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E013E988-6771-14C4-4219-2C0BE8E4B1B6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6524625" y="4505481"/>
            <a:ext cx="2357690" cy="778935"/>
          </a:xfrm>
          <a:prstGeom prst="line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B7A2FA6F-0127-C5C1-1C35-384C8F3BF469}"/>
              </a:ext>
            </a:extLst>
          </p:cNvPr>
          <p:cNvSpPr/>
          <p:nvPr/>
        </p:nvSpPr>
        <p:spPr>
          <a:xfrm>
            <a:off x="5722096" y="5148139"/>
            <a:ext cx="802529" cy="272553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697465B6-D068-1D4F-0928-A0684FEED42D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4292984" y="5284416"/>
            <a:ext cx="1429112" cy="338051"/>
          </a:xfrm>
          <a:prstGeom prst="line">
            <a:avLst/>
          </a:prstGeom>
          <a:ln w="53975">
            <a:solidFill>
              <a:srgbClr val="FF0000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370D2C5-B200-A9FA-1ECF-98C222ECF282}"/>
              </a:ext>
            </a:extLst>
          </p:cNvPr>
          <p:cNvSpPr txBox="1"/>
          <p:nvPr/>
        </p:nvSpPr>
        <p:spPr>
          <a:xfrm>
            <a:off x="9114332" y="4249400"/>
            <a:ext cx="2845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2-2.</a:t>
            </a: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팝업 창의 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‘</a:t>
            </a:r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압축 파일 생성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‘</a:t>
            </a:r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을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클릭하여 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ZIP </a:t>
            </a:r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파일 형태로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다운로드가 가능합니다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CA6B6-6777-EA4E-C512-5C3A172B23E0}"/>
              </a:ext>
            </a:extLst>
          </p:cNvPr>
          <p:cNvSpPr txBox="1"/>
          <p:nvPr/>
        </p:nvSpPr>
        <p:spPr>
          <a:xfrm>
            <a:off x="1043836" y="6021837"/>
            <a:ext cx="87657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본 콘텐츠들의 저작권은 한양대학교 미디어전략실 미디어전략팀에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사진은 자유롭게 다운로드해 사용할 수 있으나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, 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반드시 출처를 표시해야 하며 상업적 사용이나 사진의 왜곡 변형은 금지입니다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2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차 창작물 제작 시 미디어전략팀과 협의 후 사용하여야 하며 무단 사용 시 법적 책임을 물을 수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6C5EB-FCBF-3288-E48B-3BBAC1A4D024}"/>
              </a:ext>
            </a:extLst>
          </p:cNvPr>
          <p:cNvSpPr txBox="1"/>
          <p:nvPr/>
        </p:nvSpPr>
        <p:spPr>
          <a:xfrm>
            <a:off x="9907055" y="6495043"/>
            <a:ext cx="20540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r>
              <a:rPr lang="ko-KR" altLang="en-US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미디어전략실 미디어전략팀 </a:t>
            </a:r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endParaRPr lang="ko-KR" altLang="en-US" sz="1050" b="1" dirty="0">
              <a:solidFill>
                <a:schemeClr val="bg1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31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콜라주이(가) 표시된 사진&#10;&#10;자동 생성된 설명">
            <a:extLst>
              <a:ext uri="{FF2B5EF4-FFF2-40B4-BE49-F238E27FC236}">
                <a16:creationId xmlns:a16="http://schemas.microsoft.com/office/drawing/2014/main" id="{E00F7DA3-C6CE-251B-02DA-5ADFE420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6" y="1993296"/>
            <a:ext cx="7196507" cy="3318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6F1AE7C2-2781-7A35-2EDC-988175A80073}"/>
              </a:ext>
            </a:extLst>
          </p:cNvPr>
          <p:cNvSpPr/>
          <p:nvPr/>
        </p:nvSpPr>
        <p:spPr>
          <a:xfrm>
            <a:off x="8984441" y="0"/>
            <a:ext cx="3207559" cy="6857999"/>
          </a:xfrm>
          <a:custGeom>
            <a:avLst/>
            <a:gdLst/>
            <a:ahLst/>
            <a:cxnLst/>
            <a:rect l="l" t="t" r="r" b="b"/>
            <a:pathLst>
              <a:path w="11061700" h="6858000">
                <a:moveTo>
                  <a:pt x="0" y="6857996"/>
                </a:moveTo>
                <a:lnTo>
                  <a:pt x="11061192" y="6857996"/>
                </a:lnTo>
                <a:lnTo>
                  <a:pt x="11061192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8133C">
              <a:alpha val="9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E4E8DE4-0026-4B90-BEB8-0385AE627184}"/>
              </a:ext>
            </a:extLst>
          </p:cNvPr>
          <p:cNvCxnSpPr/>
          <p:nvPr/>
        </p:nvCxnSpPr>
        <p:spPr>
          <a:xfrm>
            <a:off x="1043836" y="591083"/>
            <a:ext cx="0" cy="36933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B72EF66-DC9B-4864-833E-2F3C78CF4B43}"/>
              </a:ext>
            </a:extLst>
          </p:cNvPr>
          <p:cNvSpPr/>
          <p:nvPr/>
        </p:nvSpPr>
        <p:spPr>
          <a:xfrm>
            <a:off x="7191812" y="3362108"/>
            <a:ext cx="961587" cy="960083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342D4-EC3E-4D28-B556-C29662E68833}"/>
              </a:ext>
            </a:extLst>
          </p:cNvPr>
          <p:cNvSpPr txBox="1"/>
          <p:nvPr/>
        </p:nvSpPr>
        <p:spPr>
          <a:xfrm>
            <a:off x="9038260" y="2161779"/>
            <a:ext cx="2917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1.</a:t>
            </a: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상단에 있는 카테고리 중 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앨범을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선택 후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해당 사진 앨범을 클릭합니다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1295A38-7CFE-4F52-BDA7-71620C17B58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8153399" y="2757986"/>
            <a:ext cx="678302" cy="1084164"/>
          </a:xfrm>
          <a:prstGeom prst="line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89A62E4-8999-4F7C-B902-A2414A361C83}"/>
              </a:ext>
            </a:extLst>
          </p:cNvPr>
          <p:cNvSpPr txBox="1"/>
          <p:nvPr/>
        </p:nvSpPr>
        <p:spPr>
          <a:xfrm>
            <a:off x="9490200" y="542955"/>
            <a:ext cx="251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(</a:t>
            </a:r>
            <a:r>
              <a:rPr lang="ko-KR" altLang="en-US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개별 사진 다운로드 </a:t>
            </a:r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1/2)</a:t>
            </a:r>
            <a:endParaRPr lang="ko-KR" altLang="en-US" sz="1600" dirty="0">
              <a:solidFill>
                <a:schemeClr val="accent4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515D367-3199-0A82-DAB5-4C09928AD4AC}"/>
              </a:ext>
            </a:extLst>
          </p:cNvPr>
          <p:cNvSpPr/>
          <p:nvPr/>
        </p:nvSpPr>
        <p:spPr>
          <a:xfrm rot="10800000">
            <a:off x="664503" y="5743143"/>
            <a:ext cx="963086" cy="981074"/>
          </a:xfrm>
          <a:prstGeom prst="rect">
            <a:avLst/>
          </a:prstGeom>
          <a:gradFill>
            <a:gsLst>
              <a:gs pos="2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C5D74EB1-C678-9124-97DE-95FDF01BECD6}"/>
              </a:ext>
            </a:extLst>
          </p:cNvPr>
          <p:cNvSpPr/>
          <p:nvPr/>
        </p:nvSpPr>
        <p:spPr>
          <a:xfrm>
            <a:off x="1899958" y="2969784"/>
            <a:ext cx="261257" cy="21927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E4DB0688-63B3-1205-027B-94999D4299C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027165" y="3201207"/>
            <a:ext cx="5164647" cy="640943"/>
          </a:xfrm>
          <a:prstGeom prst="line">
            <a:avLst/>
          </a:prstGeom>
          <a:ln w="539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1080672-95DC-4171-3508-3CF855E48DC2}"/>
              </a:ext>
            </a:extLst>
          </p:cNvPr>
          <p:cNvSpPr txBox="1"/>
          <p:nvPr/>
        </p:nvSpPr>
        <p:spPr>
          <a:xfrm>
            <a:off x="1099105" y="543716"/>
            <a:ext cx="731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한양대학교 공식 사진 아카이브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플리커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 다운로드 안내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EA34C777-E086-5E10-B92F-02EBB691C8CD}"/>
              </a:ext>
            </a:extLst>
          </p:cNvPr>
          <p:cNvCxnSpPr>
            <a:cxnSpLocks/>
          </p:cNvCxnSpPr>
          <p:nvPr/>
        </p:nvCxnSpPr>
        <p:spPr>
          <a:xfrm>
            <a:off x="1779640" y="1078499"/>
            <a:ext cx="5728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897CD9-9C4C-29BE-1F70-7905B878988E}"/>
              </a:ext>
            </a:extLst>
          </p:cNvPr>
          <p:cNvSpPr txBox="1"/>
          <p:nvPr/>
        </p:nvSpPr>
        <p:spPr>
          <a:xfrm>
            <a:off x="2413871" y="1235840"/>
            <a:ext cx="470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https://www.flickr.com/photos/hanyanguniversity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YD윤고딕 330" panose="02020603020101020101" pitchFamily="18" charset="-127"/>
              <a:ea typeface="YD윤고딕 330" panose="02020603020101020101" pitchFamily="18" charset="-127"/>
            </a:endParaRPr>
          </a:p>
        </p:txBody>
      </p:sp>
      <p:pic>
        <p:nvPicPr>
          <p:cNvPr id="44" name="그림 43" descr="그래픽, 원, 폰트, 로고이(가) 표시된 사진&#10;&#10;자동 생성된 설명">
            <a:extLst>
              <a:ext uri="{FF2B5EF4-FFF2-40B4-BE49-F238E27FC236}">
                <a16:creationId xmlns:a16="http://schemas.microsoft.com/office/drawing/2014/main" id="{30AEF5EC-32AC-5858-EF53-DFC5B1FD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01" y="1163648"/>
            <a:ext cx="524825" cy="442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AEE03-7E60-9034-CEEC-4E94BCDD81C1}"/>
              </a:ext>
            </a:extLst>
          </p:cNvPr>
          <p:cNvSpPr txBox="1"/>
          <p:nvPr/>
        </p:nvSpPr>
        <p:spPr>
          <a:xfrm>
            <a:off x="1043836" y="6021837"/>
            <a:ext cx="87657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본 콘텐츠들의 저작권은 한양대학교 미디어전략실 미디어전략팀에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사진은 자유롭게 다운로드해 사용할 수 있으나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, 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반드시 출처를 표시해야 하며 상업적 사용이나 사진의 왜곡 변형은 금지입니다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2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차 창작물 제작 시 미디어전략팀과 협의 후 사용하여야 하며 무단 사용 시 법적 책임을 물을 수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6590B-EA9D-90FA-CA96-6420169A8E9A}"/>
              </a:ext>
            </a:extLst>
          </p:cNvPr>
          <p:cNvSpPr txBox="1"/>
          <p:nvPr/>
        </p:nvSpPr>
        <p:spPr>
          <a:xfrm>
            <a:off x="9907055" y="6495043"/>
            <a:ext cx="20540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r>
              <a:rPr lang="ko-KR" altLang="en-US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미디어전략실 미디어전략팀 </a:t>
            </a:r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endParaRPr lang="ko-KR" altLang="en-US" sz="1050" b="1" dirty="0">
              <a:solidFill>
                <a:schemeClr val="bg1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72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스크린샷, 폰트, 상징이(가) 표시된 사진&#10;&#10;자동 생성된 설명">
            <a:extLst>
              <a:ext uri="{FF2B5EF4-FFF2-40B4-BE49-F238E27FC236}">
                <a16:creationId xmlns:a16="http://schemas.microsoft.com/office/drawing/2014/main" id="{01512F55-C1DC-A568-12F1-DF81ECD1D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03" y="3925961"/>
            <a:ext cx="1628317" cy="17919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 descr="하늘, 스크린샷, 야외, 구름이(가) 표시된 사진&#10;&#10;자동 생성된 설명">
            <a:extLst>
              <a:ext uri="{FF2B5EF4-FFF2-40B4-BE49-F238E27FC236}">
                <a16:creationId xmlns:a16="http://schemas.microsoft.com/office/drawing/2014/main" id="{16E05819-08A5-4390-EBCA-6D219CB28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09" y="3937523"/>
            <a:ext cx="3796663" cy="1756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6F1AE7C2-2781-7A35-2EDC-988175A80073}"/>
              </a:ext>
            </a:extLst>
          </p:cNvPr>
          <p:cNvSpPr/>
          <p:nvPr/>
        </p:nvSpPr>
        <p:spPr>
          <a:xfrm>
            <a:off x="8984441" y="0"/>
            <a:ext cx="3207559" cy="6858000"/>
          </a:xfrm>
          <a:custGeom>
            <a:avLst/>
            <a:gdLst/>
            <a:ahLst/>
            <a:cxnLst/>
            <a:rect l="l" t="t" r="r" b="b"/>
            <a:pathLst>
              <a:path w="11061700" h="6858000">
                <a:moveTo>
                  <a:pt x="0" y="6857996"/>
                </a:moveTo>
                <a:lnTo>
                  <a:pt x="11061192" y="6857996"/>
                </a:lnTo>
                <a:lnTo>
                  <a:pt x="11061192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8133C">
              <a:alpha val="9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E4E8DE4-0026-4B90-BEB8-0385AE627184}"/>
              </a:ext>
            </a:extLst>
          </p:cNvPr>
          <p:cNvCxnSpPr/>
          <p:nvPr/>
        </p:nvCxnSpPr>
        <p:spPr>
          <a:xfrm>
            <a:off x="1043836" y="591083"/>
            <a:ext cx="0" cy="36933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89A62E4-8999-4F7C-B902-A2414A361C83}"/>
              </a:ext>
            </a:extLst>
          </p:cNvPr>
          <p:cNvSpPr txBox="1"/>
          <p:nvPr/>
        </p:nvSpPr>
        <p:spPr>
          <a:xfrm>
            <a:off x="9490200" y="542955"/>
            <a:ext cx="251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(</a:t>
            </a:r>
            <a:r>
              <a:rPr lang="ko-KR" altLang="en-US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개별 사진 다운로드 </a:t>
            </a:r>
            <a:r>
              <a:rPr lang="en-US" altLang="ko-KR" sz="1600" b="1" dirty="0">
                <a:solidFill>
                  <a:schemeClr val="accent4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2/2)</a:t>
            </a:r>
            <a:endParaRPr lang="ko-KR" altLang="en-US" sz="1600" dirty="0">
              <a:solidFill>
                <a:schemeClr val="accent4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515D367-3199-0A82-DAB5-4C09928AD4AC}"/>
              </a:ext>
            </a:extLst>
          </p:cNvPr>
          <p:cNvSpPr/>
          <p:nvPr/>
        </p:nvSpPr>
        <p:spPr>
          <a:xfrm rot="10800000">
            <a:off x="664503" y="5743143"/>
            <a:ext cx="963086" cy="981074"/>
          </a:xfrm>
          <a:prstGeom prst="rect">
            <a:avLst/>
          </a:prstGeom>
          <a:gradFill>
            <a:gsLst>
              <a:gs pos="2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C5D74EB1-C678-9124-97DE-95FDF01BECD6}"/>
              </a:ext>
            </a:extLst>
          </p:cNvPr>
          <p:cNvSpPr/>
          <p:nvPr/>
        </p:nvSpPr>
        <p:spPr>
          <a:xfrm>
            <a:off x="1899958" y="2969784"/>
            <a:ext cx="261257" cy="21927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80672-95DC-4171-3508-3CF855E48DC2}"/>
              </a:ext>
            </a:extLst>
          </p:cNvPr>
          <p:cNvSpPr txBox="1"/>
          <p:nvPr/>
        </p:nvSpPr>
        <p:spPr>
          <a:xfrm>
            <a:off x="1099105" y="543716"/>
            <a:ext cx="731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한양대학교 공식 사진 아카이브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플리커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D윤고딕 340" panose="02020603020101020101" pitchFamily="18" charset="-127"/>
                <a:ea typeface="YD윤고딕 340" panose="02020603020101020101" pitchFamily="18" charset="-127"/>
              </a:rPr>
              <a:t> 다운로드 안내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EA34C777-E086-5E10-B92F-02EBB691C8CD}"/>
              </a:ext>
            </a:extLst>
          </p:cNvPr>
          <p:cNvCxnSpPr>
            <a:cxnSpLocks/>
          </p:cNvCxnSpPr>
          <p:nvPr/>
        </p:nvCxnSpPr>
        <p:spPr>
          <a:xfrm>
            <a:off x="1779640" y="1078499"/>
            <a:ext cx="572806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897CD9-9C4C-29BE-1F70-7905B878988E}"/>
              </a:ext>
            </a:extLst>
          </p:cNvPr>
          <p:cNvSpPr txBox="1"/>
          <p:nvPr/>
        </p:nvSpPr>
        <p:spPr>
          <a:xfrm>
            <a:off x="2413871" y="1235840"/>
            <a:ext cx="470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https://www.flickr.com/photos/hanyanguniversity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YD윤고딕 330" panose="02020603020101020101" pitchFamily="18" charset="-127"/>
              <a:ea typeface="YD윤고딕 330" panose="02020603020101020101" pitchFamily="18" charset="-127"/>
            </a:endParaRPr>
          </a:p>
        </p:txBody>
      </p:sp>
      <p:pic>
        <p:nvPicPr>
          <p:cNvPr id="44" name="그림 43" descr="그래픽, 원, 폰트, 로고이(가) 표시된 사진&#10;&#10;자동 생성된 설명">
            <a:extLst>
              <a:ext uri="{FF2B5EF4-FFF2-40B4-BE49-F238E27FC236}">
                <a16:creationId xmlns:a16="http://schemas.microsoft.com/office/drawing/2014/main" id="{30AEF5EC-32AC-5858-EF53-DFC5B1FD9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01" y="1163648"/>
            <a:ext cx="524825" cy="442609"/>
          </a:xfrm>
          <a:prstGeom prst="rect">
            <a:avLst/>
          </a:prstGeom>
        </p:spPr>
      </p:pic>
      <p:pic>
        <p:nvPicPr>
          <p:cNvPr id="10" name="그림 9" descr="스크린샷, 하늘, 건물, 파노라마이(가) 표시된 사진&#10;&#10;자동 생성된 설명">
            <a:extLst>
              <a:ext uri="{FF2B5EF4-FFF2-40B4-BE49-F238E27FC236}">
                <a16:creationId xmlns:a16="http://schemas.microsoft.com/office/drawing/2014/main" id="{4DEBB3D5-5FE6-EFEB-B8F9-CAAFBB3CB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6" y="1799204"/>
            <a:ext cx="6576652" cy="2026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B199A485-7AB9-B9C5-BB3A-C1DE4C519324}"/>
              </a:ext>
            </a:extLst>
          </p:cNvPr>
          <p:cNvSpPr/>
          <p:nvPr/>
        </p:nvSpPr>
        <p:spPr>
          <a:xfrm>
            <a:off x="4391025" y="3079265"/>
            <a:ext cx="1095375" cy="768096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DB89E2-3265-F0EE-71C8-8CC2C6940612}"/>
              </a:ext>
            </a:extLst>
          </p:cNvPr>
          <p:cNvSpPr txBox="1"/>
          <p:nvPr/>
        </p:nvSpPr>
        <p:spPr>
          <a:xfrm>
            <a:off x="9066680" y="1799204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2-1.</a:t>
            </a: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앨범 내의 해당 사진을 클릭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E29645D-F72F-B7B4-E3C5-9EC2B153B51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486400" y="2094248"/>
            <a:ext cx="3364074" cy="1369065"/>
          </a:xfrm>
          <a:prstGeom prst="line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1C7B34EA-CFCF-6BF0-D278-3AF94472AD3F}"/>
              </a:ext>
            </a:extLst>
          </p:cNvPr>
          <p:cNvSpPr/>
          <p:nvPr/>
        </p:nvSpPr>
        <p:spPr>
          <a:xfrm>
            <a:off x="4974919" y="5281197"/>
            <a:ext cx="498420" cy="236188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C0F1CA37-31DE-C17A-D388-9D9C318819E7}"/>
              </a:ext>
            </a:extLst>
          </p:cNvPr>
          <p:cNvCxnSpPr>
            <a:cxnSpLocks/>
          </p:cNvCxnSpPr>
          <p:nvPr/>
        </p:nvCxnSpPr>
        <p:spPr>
          <a:xfrm flipV="1">
            <a:off x="7462326" y="3880077"/>
            <a:ext cx="1375087" cy="952301"/>
          </a:xfrm>
          <a:prstGeom prst="line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F00D9D2E-96ED-E6F7-40F3-3829EFAFC31E}"/>
              </a:ext>
            </a:extLst>
          </p:cNvPr>
          <p:cNvSpPr/>
          <p:nvPr/>
        </p:nvSpPr>
        <p:spPr>
          <a:xfrm>
            <a:off x="6019800" y="4120922"/>
            <a:ext cx="1442526" cy="1658579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9F45E0-8AD0-6010-F152-4DF0F9749531}"/>
              </a:ext>
            </a:extLst>
          </p:cNvPr>
          <p:cNvSpPr txBox="1"/>
          <p:nvPr/>
        </p:nvSpPr>
        <p:spPr>
          <a:xfrm>
            <a:off x="9103295" y="3552387"/>
            <a:ext cx="25250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2-2.</a:t>
            </a: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사진 선택 후 우측 하단의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다운로드 버튼을 선택 후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원하는 사이즈 형태로</a:t>
            </a:r>
            <a:endParaRPr lang="en-US" altLang="ko-KR" sz="1600" b="1" dirty="0">
              <a:solidFill>
                <a:schemeClr val="bg1"/>
              </a:solidFill>
              <a:latin typeface="KoPub돋움체_Pro Medium" panose="02020603020101020101" pitchFamily="18" charset="-127"/>
              <a:ea typeface="KoPub돋움체_Pro Medium" panose="02020603020101020101" pitchFamily="18" charset="-127"/>
            </a:endParaRPr>
          </a:p>
          <a:p>
            <a:r>
              <a:rPr lang="ko-KR" altLang="en-US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다운로드가 가능합니다</a:t>
            </a:r>
            <a:r>
              <a:rPr lang="en-US" altLang="ko-KR" sz="1600" b="1" dirty="0">
                <a:solidFill>
                  <a:schemeClr val="bg1"/>
                </a:solidFill>
                <a:latin typeface="KoPub돋움체_Pro Medium" panose="02020603020101020101" pitchFamily="18" charset="-127"/>
                <a:ea typeface="KoPub돋움체_Pro Medium" panose="02020603020101020101" pitchFamily="18" charset="-127"/>
              </a:rPr>
              <a:t>.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524248E0-A148-AC8A-5B33-E17420C00EFE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5473339" y="4832378"/>
            <a:ext cx="546461" cy="566913"/>
          </a:xfrm>
          <a:prstGeom prst="line">
            <a:avLst/>
          </a:prstGeom>
          <a:ln w="53975">
            <a:solidFill>
              <a:srgbClr val="FF0000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E4F16C-AC46-C46F-9872-8BD652670AEB}"/>
              </a:ext>
            </a:extLst>
          </p:cNvPr>
          <p:cNvSpPr txBox="1"/>
          <p:nvPr/>
        </p:nvSpPr>
        <p:spPr>
          <a:xfrm>
            <a:off x="1043836" y="6021837"/>
            <a:ext cx="87657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본 콘텐츠들의 저작권은 한양대학교 미디어전략실 미디어전략팀에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사진은 자유롭게 다운로드해 사용할 수 있으나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, 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반드시 출처를 표시해야 하며 상업적 사용이나 사진의 왜곡 변형은 금지입니다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2</a:t>
            </a:r>
            <a:r>
              <a:rPr lang="ko-KR" altLang="en-US" sz="1100" b="1" dirty="0">
                <a:solidFill>
                  <a:srgbClr val="666666"/>
                </a:solidFill>
                <a:effectLst/>
                <a:latin typeface="Nanum Gothic"/>
              </a:rPr>
              <a:t>차 창작물 제작 시 미디어전략팀과 협의 후 사용하여야 하며 무단 사용 시 법적 책임을 물을 수 있습니다</a:t>
            </a:r>
            <a:r>
              <a:rPr lang="en-US" altLang="ko-KR" sz="1100" b="1" dirty="0">
                <a:solidFill>
                  <a:srgbClr val="666666"/>
                </a:solidFill>
                <a:effectLst/>
                <a:latin typeface="Nanum Gothic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C230C-F3BF-A116-BD15-DCC24208D3A0}"/>
              </a:ext>
            </a:extLst>
          </p:cNvPr>
          <p:cNvSpPr txBox="1"/>
          <p:nvPr/>
        </p:nvSpPr>
        <p:spPr>
          <a:xfrm>
            <a:off x="9907055" y="6495043"/>
            <a:ext cx="20540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r>
              <a:rPr lang="ko-KR" altLang="en-US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미디어전략실 미디어전략팀 </a:t>
            </a:r>
            <a:r>
              <a:rPr lang="en-US" altLang="ko-KR" sz="1050" b="1" dirty="0">
                <a:solidFill>
                  <a:schemeClr val="bg1"/>
                </a:solidFill>
                <a:latin typeface="KoPub돋움체_Pro Bold" panose="02020603020101020101" pitchFamily="18" charset="-127"/>
                <a:ea typeface="KoPub돋움체_Pro Bold" panose="02020603020101020101" pitchFamily="18" charset="-127"/>
              </a:rPr>
              <a:t>- </a:t>
            </a:r>
            <a:endParaRPr lang="ko-KR" altLang="en-US" sz="1050" b="1" dirty="0">
              <a:solidFill>
                <a:schemeClr val="bg1"/>
              </a:solidFill>
              <a:latin typeface="KoPub돋움체_Pro Bold" panose="02020603020101020101" pitchFamily="18" charset="-127"/>
              <a:ea typeface="KoPub돋움체_Pro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8343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8414</TotalTime>
  <Words>381</Words>
  <Application>Microsoft Office PowerPoint</Application>
  <PresentationFormat>와이드스크린</PresentationFormat>
  <Paragraphs>54</Paragraphs>
  <Slides>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6" baseType="lpstr">
      <vt:lpstr>YD윤고딕 340</vt:lpstr>
      <vt:lpstr>YD윤고딕 330</vt:lpstr>
      <vt:lpstr>KoPub돋움체_Pro Bold</vt:lpstr>
      <vt:lpstr>KoPub돋움체 Bold</vt:lpstr>
      <vt:lpstr>맑은 고딕</vt:lpstr>
      <vt:lpstr>KoPub돋움체 Medium</vt:lpstr>
      <vt:lpstr>Nanum Gothic</vt:lpstr>
      <vt:lpstr>KoPubWorld돋움체 Bold</vt:lpstr>
      <vt:lpstr>KoPub돋움체_Pro Medium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전략위원회 보고</dc:title>
  <dc:creator>원장희</dc:creator>
  <cp:lastModifiedBy>OhSang Cheol</cp:lastModifiedBy>
  <cp:revision>993</cp:revision>
  <cp:lastPrinted>2023-09-22T02:32:49Z</cp:lastPrinted>
  <dcterms:created xsi:type="dcterms:W3CDTF">2019-10-07T08:24:09Z</dcterms:created>
  <dcterms:modified xsi:type="dcterms:W3CDTF">2023-10-05T08:28:20Z</dcterms:modified>
</cp:coreProperties>
</file>